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theme/themeOverride2.xml" ContentType="application/vnd.openxmlformats-officedocument.themeOverr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heme/themeOverride3.xml" ContentType="application/vnd.openxmlformats-officedocument.themeOverr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40"/>
  </p:notesMasterIdLst>
  <p:sldIdLst>
    <p:sldId id="264" r:id="rId5"/>
    <p:sldId id="312" r:id="rId6"/>
    <p:sldId id="313" r:id="rId7"/>
    <p:sldId id="314" r:id="rId8"/>
    <p:sldId id="315" r:id="rId9"/>
    <p:sldId id="316" r:id="rId10"/>
    <p:sldId id="317" r:id="rId11"/>
    <p:sldId id="318" r:id="rId12"/>
    <p:sldId id="319" r:id="rId13"/>
    <p:sldId id="320" r:id="rId14"/>
    <p:sldId id="321" r:id="rId15"/>
    <p:sldId id="322" r:id="rId16"/>
    <p:sldId id="323" r:id="rId17"/>
    <p:sldId id="324" r:id="rId18"/>
    <p:sldId id="325" r:id="rId19"/>
    <p:sldId id="326" r:id="rId20"/>
    <p:sldId id="327" r:id="rId21"/>
    <p:sldId id="328" r:id="rId22"/>
    <p:sldId id="329" r:id="rId23"/>
    <p:sldId id="330" r:id="rId24"/>
    <p:sldId id="331" r:id="rId25"/>
    <p:sldId id="332" r:id="rId26"/>
    <p:sldId id="333" r:id="rId27"/>
    <p:sldId id="334" r:id="rId28"/>
    <p:sldId id="335" r:id="rId29"/>
    <p:sldId id="337" r:id="rId30"/>
    <p:sldId id="338" r:id="rId31"/>
    <p:sldId id="339" r:id="rId32"/>
    <p:sldId id="340" r:id="rId33"/>
    <p:sldId id="341" r:id="rId34"/>
    <p:sldId id="342" r:id="rId35"/>
    <p:sldId id="343" r:id="rId36"/>
    <p:sldId id="345" r:id="rId37"/>
    <p:sldId id="346" r:id="rId38"/>
    <p:sldId id="348"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19" autoAdjust="0"/>
  </p:normalViewPr>
  <p:slideViewPr>
    <p:cSldViewPr snapToGrid="0">
      <p:cViewPr varScale="1">
        <p:scale>
          <a:sx n="83" d="100"/>
          <a:sy n="83" d="100"/>
        </p:scale>
        <p:origin x="614"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ADCE6FB-0571-4925-8B07-AEEBBABF9936}" type="doc">
      <dgm:prSet loTypeId="urn:microsoft.com/office/officeart/2009/3/layout/HorizontalOrganizationChart" loCatId="hierarchy" qsTypeId="urn:microsoft.com/office/officeart/2005/8/quickstyle/simple1" qsCatId="simple" csTypeId="urn:microsoft.com/office/officeart/2005/8/colors/accent1_2" csCatId="accent1" phldr="1"/>
      <dgm:spPr/>
      <dgm:t>
        <a:bodyPr/>
        <a:lstStyle/>
        <a:p>
          <a:endParaRPr lang="vi-VN"/>
        </a:p>
      </dgm:t>
    </dgm:pt>
    <dgm:pt modelId="{215A4941-FBD8-4C39-B772-1E07EBDAEC6B}">
      <dgm:prSet phldrT="[Text]" custT="1">
        <dgm:style>
          <a:lnRef idx="2">
            <a:schemeClr val="dk1"/>
          </a:lnRef>
          <a:fillRef idx="1">
            <a:schemeClr val="lt1"/>
          </a:fillRef>
          <a:effectRef idx="0">
            <a:schemeClr val="dk1"/>
          </a:effectRef>
          <a:fontRef idx="minor">
            <a:schemeClr val="dk1"/>
          </a:fontRef>
        </dgm:style>
      </dgm:prSet>
      <dgm:spPr>
        <a:ln w="28575">
          <a:solidFill>
            <a:schemeClr val="tx1">
              <a:lumMod val="75000"/>
              <a:lumOff val="25000"/>
            </a:schemeClr>
          </a:solidFill>
        </a:ln>
      </dgm:spPr>
      <dgm:t>
        <a:bodyPr/>
        <a:lstStyle/>
        <a:p>
          <a:r>
            <a:rPr lang="en-US" sz="1200"/>
            <a:t>Chủ cửa hàng</a:t>
          </a:r>
          <a:endParaRPr lang="vi-VN" sz="1200"/>
        </a:p>
      </dgm:t>
    </dgm:pt>
    <dgm:pt modelId="{DBB8E5E4-8349-4392-AFE2-F345D2E69861}" type="parTrans" cxnId="{DE97FEE0-99A1-4543-83A1-A987D6A59E20}">
      <dgm:prSet/>
      <dgm:spPr/>
      <dgm:t>
        <a:bodyPr/>
        <a:lstStyle/>
        <a:p>
          <a:endParaRPr lang="vi-VN"/>
        </a:p>
      </dgm:t>
    </dgm:pt>
    <dgm:pt modelId="{2940B8DD-D741-4EDC-949B-077DCFB85810}" type="sibTrans" cxnId="{DE97FEE0-99A1-4543-83A1-A987D6A59E20}">
      <dgm:prSet/>
      <dgm:spPr/>
      <dgm:t>
        <a:bodyPr/>
        <a:lstStyle/>
        <a:p>
          <a:endParaRPr lang="vi-VN"/>
        </a:p>
      </dgm:t>
    </dgm:pt>
    <dgm:pt modelId="{75B174FB-CB09-4BCA-AAB1-DFC0CADD5D89}">
      <dgm:prSet phldrT="[Text]" custT="1">
        <dgm:style>
          <a:lnRef idx="2">
            <a:schemeClr val="accent3"/>
          </a:lnRef>
          <a:fillRef idx="1">
            <a:schemeClr val="lt1"/>
          </a:fillRef>
          <a:effectRef idx="0">
            <a:schemeClr val="accent3"/>
          </a:effectRef>
          <a:fontRef idx="minor">
            <a:schemeClr val="dk1"/>
          </a:fontRef>
        </dgm:style>
      </dgm:prSet>
      <dgm:spPr>
        <a:ln w="28575">
          <a:solidFill>
            <a:schemeClr val="tx1">
              <a:lumMod val="75000"/>
              <a:lumOff val="25000"/>
            </a:schemeClr>
          </a:solidFill>
        </a:ln>
      </dgm:spPr>
      <dgm:t>
        <a:bodyPr/>
        <a:lstStyle/>
        <a:p>
          <a:r>
            <a:rPr lang="en-US" sz="1200"/>
            <a:t>Quản lí sản  phẩm</a:t>
          </a:r>
        </a:p>
      </dgm:t>
    </dgm:pt>
    <dgm:pt modelId="{2200A082-3B36-43CF-93E2-0EEA6D76218A}" type="parTrans" cxnId="{927E732E-691E-47DC-9DE0-FC42EDEC8D6D}">
      <dgm:prSet>
        <dgm:style>
          <a:lnRef idx="3">
            <a:schemeClr val="dk1"/>
          </a:lnRef>
          <a:fillRef idx="0">
            <a:schemeClr val="dk1"/>
          </a:fillRef>
          <a:effectRef idx="2">
            <a:schemeClr val="dk1"/>
          </a:effectRef>
          <a:fontRef idx="minor">
            <a:schemeClr val="tx1"/>
          </a:fontRef>
        </dgm:style>
      </dgm:prSet>
      <dgm:spPr>
        <a:ln w="28575">
          <a:solidFill>
            <a:schemeClr val="tx1">
              <a:lumMod val="75000"/>
              <a:lumOff val="25000"/>
            </a:schemeClr>
          </a:solidFill>
        </a:ln>
      </dgm:spPr>
      <dgm:t>
        <a:bodyPr/>
        <a:lstStyle/>
        <a:p>
          <a:endParaRPr lang="vi-VN"/>
        </a:p>
      </dgm:t>
    </dgm:pt>
    <dgm:pt modelId="{84C884AD-5007-4284-BE80-68A1415E51F9}" type="sibTrans" cxnId="{927E732E-691E-47DC-9DE0-FC42EDEC8D6D}">
      <dgm:prSet/>
      <dgm:spPr/>
      <dgm:t>
        <a:bodyPr/>
        <a:lstStyle/>
        <a:p>
          <a:endParaRPr lang="vi-VN"/>
        </a:p>
      </dgm:t>
    </dgm:pt>
    <dgm:pt modelId="{CB95A129-D224-45B5-9CB9-E66DB17D39D4}">
      <dgm:prSet phldrT="[Text]" custT="1">
        <dgm:style>
          <a:lnRef idx="2">
            <a:schemeClr val="dk1"/>
          </a:lnRef>
          <a:fillRef idx="1">
            <a:schemeClr val="lt1"/>
          </a:fillRef>
          <a:effectRef idx="0">
            <a:schemeClr val="dk1"/>
          </a:effectRef>
          <a:fontRef idx="minor">
            <a:schemeClr val="dk1"/>
          </a:fontRef>
        </dgm:style>
      </dgm:prSet>
      <dgm:spPr>
        <a:ln w="28575">
          <a:solidFill>
            <a:schemeClr val="tx1">
              <a:lumMod val="75000"/>
              <a:lumOff val="25000"/>
            </a:schemeClr>
          </a:solidFill>
        </a:ln>
      </dgm:spPr>
      <dgm:t>
        <a:bodyPr/>
        <a:lstStyle/>
        <a:p>
          <a:r>
            <a:rPr lang="en-US" sz="1200"/>
            <a:t>Quản lí danh mục</a:t>
          </a:r>
          <a:endParaRPr lang="vi-VN" sz="1200"/>
        </a:p>
      </dgm:t>
    </dgm:pt>
    <dgm:pt modelId="{DAC1697D-BACC-4BAD-AD58-F1B79CFA7E00}" type="parTrans" cxnId="{8891BA31-D98A-4CB9-962A-5B1BAF9A26AD}">
      <dgm:prSet>
        <dgm:style>
          <a:lnRef idx="3">
            <a:schemeClr val="dk1"/>
          </a:lnRef>
          <a:fillRef idx="0">
            <a:schemeClr val="dk1"/>
          </a:fillRef>
          <a:effectRef idx="2">
            <a:schemeClr val="dk1"/>
          </a:effectRef>
          <a:fontRef idx="minor">
            <a:schemeClr val="tx1"/>
          </a:fontRef>
        </dgm:style>
      </dgm:prSet>
      <dgm:spPr>
        <a:ln w="28575">
          <a:solidFill>
            <a:schemeClr val="tx1">
              <a:lumMod val="75000"/>
              <a:lumOff val="25000"/>
            </a:schemeClr>
          </a:solidFill>
        </a:ln>
      </dgm:spPr>
      <dgm:t>
        <a:bodyPr/>
        <a:lstStyle/>
        <a:p>
          <a:endParaRPr lang="vi-VN"/>
        </a:p>
      </dgm:t>
    </dgm:pt>
    <dgm:pt modelId="{8B7EE966-338D-441D-B23B-7232B477F04B}" type="sibTrans" cxnId="{8891BA31-D98A-4CB9-962A-5B1BAF9A26AD}">
      <dgm:prSet/>
      <dgm:spPr/>
      <dgm:t>
        <a:bodyPr/>
        <a:lstStyle/>
        <a:p>
          <a:endParaRPr lang="vi-VN"/>
        </a:p>
      </dgm:t>
    </dgm:pt>
    <dgm:pt modelId="{63565847-55A5-49A3-8A20-808299234E51}">
      <dgm:prSet phldrT="[Text]" custT="1">
        <dgm:style>
          <a:lnRef idx="2">
            <a:schemeClr val="dk1"/>
          </a:lnRef>
          <a:fillRef idx="1">
            <a:schemeClr val="lt1"/>
          </a:fillRef>
          <a:effectRef idx="0">
            <a:schemeClr val="dk1"/>
          </a:effectRef>
          <a:fontRef idx="minor">
            <a:schemeClr val="dk1"/>
          </a:fontRef>
        </dgm:style>
      </dgm:prSet>
      <dgm:spPr>
        <a:ln w="28575">
          <a:solidFill>
            <a:schemeClr val="tx1">
              <a:lumMod val="75000"/>
              <a:lumOff val="25000"/>
            </a:schemeClr>
          </a:solidFill>
        </a:ln>
      </dgm:spPr>
      <dgm:t>
        <a:bodyPr/>
        <a:lstStyle/>
        <a:p>
          <a:r>
            <a:rPr lang="en-US" sz="1200"/>
            <a:t>Quản lí thương hiệu</a:t>
          </a:r>
          <a:endParaRPr lang="vi-VN" sz="1200"/>
        </a:p>
      </dgm:t>
    </dgm:pt>
    <dgm:pt modelId="{F2DA7E82-0831-4B12-BF6F-A1631D2DC4AA}" type="parTrans" cxnId="{25761937-EA72-4B3F-BFCA-1FC5DAF19A86}">
      <dgm:prSet>
        <dgm:style>
          <a:lnRef idx="3">
            <a:schemeClr val="dk1"/>
          </a:lnRef>
          <a:fillRef idx="0">
            <a:schemeClr val="dk1"/>
          </a:fillRef>
          <a:effectRef idx="2">
            <a:schemeClr val="dk1"/>
          </a:effectRef>
          <a:fontRef idx="minor">
            <a:schemeClr val="tx1"/>
          </a:fontRef>
        </dgm:style>
      </dgm:prSet>
      <dgm:spPr>
        <a:ln w="28575">
          <a:solidFill>
            <a:schemeClr val="tx1">
              <a:lumMod val="75000"/>
              <a:lumOff val="25000"/>
            </a:schemeClr>
          </a:solidFill>
        </a:ln>
      </dgm:spPr>
      <dgm:t>
        <a:bodyPr/>
        <a:lstStyle/>
        <a:p>
          <a:endParaRPr lang="vi-VN"/>
        </a:p>
      </dgm:t>
    </dgm:pt>
    <dgm:pt modelId="{78B23598-EA0E-4A72-9EA4-4FB0C1B37C5F}" type="sibTrans" cxnId="{25761937-EA72-4B3F-BFCA-1FC5DAF19A86}">
      <dgm:prSet/>
      <dgm:spPr/>
      <dgm:t>
        <a:bodyPr/>
        <a:lstStyle/>
        <a:p>
          <a:endParaRPr lang="vi-VN"/>
        </a:p>
      </dgm:t>
    </dgm:pt>
    <dgm:pt modelId="{434491FB-948A-4542-8B9F-CDBA165DA373}">
      <dgm:prSet custT="1">
        <dgm:style>
          <a:lnRef idx="2">
            <a:schemeClr val="dk1"/>
          </a:lnRef>
          <a:fillRef idx="1">
            <a:schemeClr val="lt1"/>
          </a:fillRef>
          <a:effectRef idx="0">
            <a:schemeClr val="dk1"/>
          </a:effectRef>
          <a:fontRef idx="minor">
            <a:schemeClr val="dk1"/>
          </a:fontRef>
        </dgm:style>
      </dgm:prSet>
      <dgm:spPr>
        <a:ln w="28575">
          <a:solidFill>
            <a:schemeClr val="tx1">
              <a:lumMod val="75000"/>
              <a:lumOff val="25000"/>
            </a:schemeClr>
          </a:solidFill>
        </a:ln>
      </dgm:spPr>
      <dgm:t>
        <a:bodyPr/>
        <a:lstStyle/>
        <a:p>
          <a:r>
            <a:rPr lang="en-US" sz="1200"/>
            <a:t>Quản lí thuộc tính sản phẩm</a:t>
          </a:r>
          <a:endParaRPr lang="vi-VN" sz="1200"/>
        </a:p>
      </dgm:t>
    </dgm:pt>
    <dgm:pt modelId="{C22B2BC1-0655-4948-BE45-9CEC40456BA5}" type="parTrans" cxnId="{E9DE050B-32F9-46A5-9581-6605F86BD6CC}">
      <dgm:prSet>
        <dgm:style>
          <a:lnRef idx="3">
            <a:schemeClr val="dk1"/>
          </a:lnRef>
          <a:fillRef idx="0">
            <a:schemeClr val="dk1"/>
          </a:fillRef>
          <a:effectRef idx="2">
            <a:schemeClr val="dk1"/>
          </a:effectRef>
          <a:fontRef idx="minor">
            <a:schemeClr val="tx1"/>
          </a:fontRef>
        </dgm:style>
      </dgm:prSet>
      <dgm:spPr>
        <a:ln w="28575">
          <a:solidFill>
            <a:schemeClr val="tx1">
              <a:lumMod val="75000"/>
              <a:lumOff val="25000"/>
            </a:schemeClr>
          </a:solidFill>
        </a:ln>
      </dgm:spPr>
      <dgm:t>
        <a:bodyPr/>
        <a:lstStyle/>
        <a:p>
          <a:endParaRPr lang="vi-VN"/>
        </a:p>
      </dgm:t>
    </dgm:pt>
    <dgm:pt modelId="{08D62EDC-8368-4A0F-9C78-B27EDF8A76F0}" type="sibTrans" cxnId="{E9DE050B-32F9-46A5-9581-6605F86BD6CC}">
      <dgm:prSet/>
      <dgm:spPr/>
      <dgm:t>
        <a:bodyPr/>
        <a:lstStyle/>
        <a:p>
          <a:endParaRPr lang="vi-VN"/>
        </a:p>
      </dgm:t>
    </dgm:pt>
    <dgm:pt modelId="{12F8980E-5A6E-4AE6-B949-D10A670DB556}">
      <dgm:prSet custT="1">
        <dgm:style>
          <a:lnRef idx="2">
            <a:schemeClr val="dk1"/>
          </a:lnRef>
          <a:fillRef idx="1">
            <a:schemeClr val="lt1"/>
          </a:fillRef>
          <a:effectRef idx="0">
            <a:schemeClr val="dk1"/>
          </a:effectRef>
          <a:fontRef idx="minor">
            <a:schemeClr val="dk1"/>
          </a:fontRef>
        </dgm:style>
      </dgm:prSet>
      <dgm:spPr>
        <a:ln w="28575">
          <a:solidFill>
            <a:schemeClr val="tx1">
              <a:lumMod val="75000"/>
              <a:lumOff val="25000"/>
            </a:schemeClr>
          </a:solidFill>
        </a:ln>
      </dgm:spPr>
      <dgm:t>
        <a:bodyPr/>
        <a:lstStyle/>
        <a:p>
          <a:r>
            <a:rPr lang="en-US" sz="1200"/>
            <a:t>Quản lí người dùng</a:t>
          </a:r>
          <a:endParaRPr lang="vi-VN" sz="1200"/>
        </a:p>
      </dgm:t>
    </dgm:pt>
    <dgm:pt modelId="{9ED942A7-4A50-4633-807F-CBB69B82568D}" type="parTrans" cxnId="{C0718A67-0525-44BC-A7BC-05AAD43EA660}">
      <dgm:prSet>
        <dgm:style>
          <a:lnRef idx="3">
            <a:schemeClr val="dk1"/>
          </a:lnRef>
          <a:fillRef idx="0">
            <a:schemeClr val="dk1"/>
          </a:fillRef>
          <a:effectRef idx="2">
            <a:schemeClr val="dk1"/>
          </a:effectRef>
          <a:fontRef idx="minor">
            <a:schemeClr val="tx1"/>
          </a:fontRef>
        </dgm:style>
      </dgm:prSet>
      <dgm:spPr>
        <a:ln w="28575">
          <a:solidFill>
            <a:schemeClr val="tx1">
              <a:lumMod val="75000"/>
              <a:lumOff val="25000"/>
            </a:schemeClr>
          </a:solidFill>
        </a:ln>
      </dgm:spPr>
      <dgm:t>
        <a:bodyPr/>
        <a:lstStyle/>
        <a:p>
          <a:endParaRPr lang="vi-VN"/>
        </a:p>
      </dgm:t>
    </dgm:pt>
    <dgm:pt modelId="{C77C5089-0809-43D3-A323-C065995F3676}" type="sibTrans" cxnId="{C0718A67-0525-44BC-A7BC-05AAD43EA660}">
      <dgm:prSet/>
      <dgm:spPr/>
      <dgm:t>
        <a:bodyPr/>
        <a:lstStyle/>
        <a:p>
          <a:endParaRPr lang="vi-VN"/>
        </a:p>
      </dgm:t>
    </dgm:pt>
    <dgm:pt modelId="{6FA70D82-60E9-49AC-983E-911AD2EF9D4B}">
      <dgm:prSet custT="1">
        <dgm:style>
          <a:lnRef idx="2">
            <a:schemeClr val="dk1"/>
          </a:lnRef>
          <a:fillRef idx="1">
            <a:schemeClr val="lt1"/>
          </a:fillRef>
          <a:effectRef idx="0">
            <a:schemeClr val="dk1"/>
          </a:effectRef>
          <a:fontRef idx="minor">
            <a:schemeClr val="dk1"/>
          </a:fontRef>
        </dgm:style>
      </dgm:prSet>
      <dgm:spPr>
        <a:ln w="28575">
          <a:solidFill>
            <a:schemeClr val="tx1">
              <a:lumMod val="75000"/>
              <a:lumOff val="25000"/>
            </a:schemeClr>
          </a:solidFill>
        </a:ln>
      </dgm:spPr>
      <dgm:t>
        <a:bodyPr/>
        <a:lstStyle/>
        <a:p>
          <a:r>
            <a:rPr lang="en-US" sz="1200"/>
            <a:t>Quản lí đơn hàng</a:t>
          </a:r>
          <a:endParaRPr lang="vi-VN" sz="1200"/>
        </a:p>
      </dgm:t>
    </dgm:pt>
    <dgm:pt modelId="{F7ED39D6-A15A-4679-BC50-FDC4F488E607}" type="parTrans" cxnId="{677EB563-8466-4A6F-9E7A-E72867C044A9}">
      <dgm:prSet>
        <dgm:style>
          <a:lnRef idx="3">
            <a:schemeClr val="dk1"/>
          </a:lnRef>
          <a:fillRef idx="0">
            <a:schemeClr val="dk1"/>
          </a:fillRef>
          <a:effectRef idx="2">
            <a:schemeClr val="dk1"/>
          </a:effectRef>
          <a:fontRef idx="minor">
            <a:schemeClr val="tx1"/>
          </a:fontRef>
        </dgm:style>
      </dgm:prSet>
      <dgm:spPr>
        <a:ln w="28575">
          <a:solidFill>
            <a:schemeClr val="tx1">
              <a:lumMod val="75000"/>
              <a:lumOff val="25000"/>
            </a:schemeClr>
          </a:solidFill>
        </a:ln>
      </dgm:spPr>
      <dgm:t>
        <a:bodyPr/>
        <a:lstStyle/>
        <a:p>
          <a:endParaRPr lang="vi-VN"/>
        </a:p>
      </dgm:t>
    </dgm:pt>
    <dgm:pt modelId="{0A3CAA04-6853-41A7-805B-9EACE9ABF55E}" type="sibTrans" cxnId="{677EB563-8466-4A6F-9E7A-E72867C044A9}">
      <dgm:prSet/>
      <dgm:spPr/>
      <dgm:t>
        <a:bodyPr/>
        <a:lstStyle/>
        <a:p>
          <a:endParaRPr lang="vi-VN"/>
        </a:p>
      </dgm:t>
    </dgm:pt>
    <dgm:pt modelId="{29DA5B72-0B05-4825-ADCD-4DEA93E4437F}">
      <dgm:prSet custT="1">
        <dgm:style>
          <a:lnRef idx="2">
            <a:schemeClr val="dk1"/>
          </a:lnRef>
          <a:fillRef idx="1">
            <a:schemeClr val="lt1"/>
          </a:fillRef>
          <a:effectRef idx="0">
            <a:schemeClr val="dk1"/>
          </a:effectRef>
          <a:fontRef idx="minor">
            <a:schemeClr val="dk1"/>
          </a:fontRef>
        </dgm:style>
      </dgm:prSet>
      <dgm:spPr>
        <a:ln w="28575">
          <a:solidFill>
            <a:schemeClr val="tx1">
              <a:lumMod val="75000"/>
              <a:lumOff val="25000"/>
            </a:schemeClr>
          </a:solidFill>
        </a:ln>
      </dgm:spPr>
      <dgm:t>
        <a:bodyPr/>
        <a:lstStyle/>
        <a:p>
          <a:r>
            <a:rPr lang="en-US" sz="1200"/>
            <a:t>Quản lí danh mục con</a:t>
          </a:r>
          <a:endParaRPr lang="vi-VN" sz="1200"/>
        </a:p>
      </dgm:t>
    </dgm:pt>
    <dgm:pt modelId="{02B8F06A-9538-44AC-A9B8-4D47C758F60B}" type="parTrans" cxnId="{730CB4DC-5F22-442D-B5E6-BAA61099465E}">
      <dgm:prSet>
        <dgm:style>
          <a:lnRef idx="3">
            <a:schemeClr val="dk1"/>
          </a:lnRef>
          <a:fillRef idx="0">
            <a:schemeClr val="dk1"/>
          </a:fillRef>
          <a:effectRef idx="2">
            <a:schemeClr val="dk1"/>
          </a:effectRef>
          <a:fontRef idx="minor">
            <a:schemeClr val="tx1"/>
          </a:fontRef>
        </dgm:style>
      </dgm:prSet>
      <dgm:spPr>
        <a:ln w="28575">
          <a:solidFill>
            <a:schemeClr val="tx1">
              <a:lumMod val="75000"/>
              <a:lumOff val="25000"/>
            </a:schemeClr>
          </a:solidFill>
        </a:ln>
      </dgm:spPr>
      <dgm:t>
        <a:bodyPr/>
        <a:lstStyle/>
        <a:p>
          <a:endParaRPr lang="vi-VN"/>
        </a:p>
      </dgm:t>
    </dgm:pt>
    <dgm:pt modelId="{D7B0D7F6-D62D-4976-9D68-4CB7936C132F}" type="sibTrans" cxnId="{730CB4DC-5F22-442D-B5E6-BAA61099465E}">
      <dgm:prSet/>
      <dgm:spPr/>
      <dgm:t>
        <a:bodyPr/>
        <a:lstStyle/>
        <a:p>
          <a:endParaRPr lang="vi-VN"/>
        </a:p>
      </dgm:t>
    </dgm:pt>
    <dgm:pt modelId="{482CBBFB-9735-45C3-81B7-5629A0A157E6}" type="pres">
      <dgm:prSet presAssocID="{2ADCE6FB-0571-4925-8B07-AEEBBABF9936}" presName="hierChild1" presStyleCnt="0">
        <dgm:presLayoutVars>
          <dgm:orgChart val="1"/>
          <dgm:chPref val="1"/>
          <dgm:dir/>
          <dgm:animOne val="branch"/>
          <dgm:animLvl val="lvl"/>
          <dgm:resizeHandles/>
        </dgm:presLayoutVars>
      </dgm:prSet>
      <dgm:spPr/>
    </dgm:pt>
    <dgm:pt modelId="{6AF477D1-FCA2-4E08-9ADB-99F0B67D7051}" type="pres">
      <dgm:prSet presAssocID="{215A4941-FBD8-4C39-B772-1E07EBDAEC6B}" presName="hierRoot1" presStyleCnt="0">
        <dgm:presLayoutVars>
          <dgm:hierBranch val="init"/>
        </dgm:presLayoutVars>
      </dgm:prSet>
      <dgm:spPr/>
    </dgm:pt>
    <dgm:pt modelId="{F27DB149-DA24-494F-8F72-7EE0725DA03D}" type="pres">
      <dgm:prSet presAssocID="{215A4941-FBD8-4C39-B772-1E07EBDAEC6B}" presName="rootComposite1" presStyleCnt="0"/>
      <dgm:spPr/>
    </dgm:pt>
    <dgm:pt modelId="{17A22460-A769-449A-AC7F-F98388427FCF}" type="pres">
      <dgm:prSet presAssocID="{215A4941-FBD8-4C39-B772-1E07EBDAEC6B}" presName="rootText1" presStyleLbl="node0" presStyleIdx="0" presStyleCnt="1" custScaleX="101121" custScaleY="187960" custLinFactNeighborX="-10615" custLinFactNeighborY="1958">
        <dgm:presLayoutVars>
          <dgm:chPref val="3"/>
        </dgm:presLayoutVars>
      </dgm:prSet>
      <dgm:spPr>
        <a:prstGeom prst="roundRect">
          <a:avLst/>
        </a:prstGeom>
      </dgm:spPr>
    </dgm:pt>
    <dgm:pt modelId="{E059BA99-AED9-4E8F-8718-5DE4E4A453D7}" type="pres">
      <dgm:prSet presAssocID="{215A4941-FBD8-4C39-B772-1E07EBDAEC6B}" presName="rootConnector1" presStyleLbl="node1" presStyleIdx="0" presStyleCnt="0"/>
      <dgm:spPr/>
    </dgm:pt>
    <dgm:pt modelId="{2DEAA0DA-A313-46AA-A618-01E55EFEBE99}" type="pres">
      <dgm:prSet presAssocID="{215A4941-FBD8-4C39-B772-1E07EBDAEC6B}" presName="hierChild2" presStyleCnt="0"/>
      <dgm:spPr/>
    </dgm:pt>
    <dgm:pt modelId="{CB58CF59-C7F1-410F-8FCB-B96FB6121A0F}" type="pres">
      <dgm:prSet presAssocID="{2200A082-3B36-43CF-93E2-0EEA6D76218A}" presName="Name64" presStyleLbl="parChTrans1D2" presStyleIdx="0" presStyleCnt="6"/>
      <dgm:spPr/>
    </dgm:pt>
    <dgm:pt modelId="{536D6AF7-A65A-4252-92B0-91068128B01B}" type="pres">
      <dgm:prSet presAssocID="{75B174FB-CB09-4BCA-AAB1-DFC0CADD5D89}" presName="hierRoot2" presStyleCnt="0">
        <dgm:presLayoutVars>
          <dgm:hierBranch val="init"/>
        </dgm:presLayoutVars>
      </dgm:prSet>
      <dgm:spPr/>
    </dgm:pt>
    <dgm:pt modelId="{B1498DE7-81CC-41DC-8F65-E67485C53485}" type="pres">
      <dgm:prSet presAssocID="{75B174FB-CB09-4BCA-AAB1-DFC0CADD5D89}" presName="rootComposite" presStyleCnt="0"/>
      <dgm:spPr/>
    </dgm:pt>
    <dgm:pt modelId="{6BF1FA8B-CD03-4A14-AE82-3BE6371EE931}" type="pres">
      <dgm:prSet presAssocID="{75B174FB-CB09-4BCA-AAB1-DFC0CADD5D89}" presName="rootText" presStyleLbl="node2" presStyleIdx="0" presStyleCnt="6" custScaleX="128461">
        <dgm:presLayoutVars>
          <dgm:chPref val="3"/>
        </dgm:presLayoutVars>
      </dgm:prSet>
      <dgm:spPr>
        <a:prstGeom prst="roundRect">
          <a:avLst/>
        </a:prstGeom>
      </dgm:spPr>
    </dgm:pt>
    <dgm:pt modelId="{6C4FCE26-9669-4F31-A1E3-EDB21AF1AC4A}" type="pres">
      <dgm:prSet presAssocID="{75B174FB-CB09-4BCA-AAB1-DFC0CADD5D89}" presName="rootConnector" presStyleLbl="node2" presStyleIdx="0" presStyleCnt="6"/>
      <dgm:spPr/>
    </dgm:pt>
    <dgm:pt modelId="{979D9ED0-130E-4B02-9745-B1C93905CFE9}" type="pres">
      <dgm:prSet presAssocID="{75B174FB-CB09-4BCA-AAB1-DFC0CADD5D89}" presName="hierChild4" presStyleCnt="0"/>
      <dgm:spPr/>
    </dgm:pt>
    <dgm:pt modelId="{119D4681-639A-43AB-A8A6-E1C7472B557D}" type="pres">
      <dgm:prSet presAssocID="{75B174FB-CB09-4BCA-AAB1-DFC0CADD5D89}" presName="hierChild5" presStyleCnt="0"/>
      <dgm:spPr/>
    </dgm:pt>
    <dgm:pt modelId="{EE74738E-4964-45E0-ABE8-208CEEF8DD88}" type="pres">
      <dgm:prSet presAssocID="{DAC1697D-BACC-4BAD-AD58-F1B79CFA7E00}" presName="Name64" presStyleLbl="parChTrans1D2" presStyleIdx="1" presStyleCnt="6"/>
      <dgm:spPr/>
    </dgm:pt>
    <dgm:pt modelId="{677BE154-FB8C-4366-ABB1-C044DC6F22F9}" type="pres">
      <dgm:prSet presAssocID="{CB95A129-D224-45B5-9CB9-E66DB17D39D4}" presName="hierRoot2" presStyleCnt="0">
        <dgm:presLayoutVars>
          <dgm:hierBranch val="init"/>
        </dgm:presLayoutVars>
      </dgm:prSet>
      <dgm:spPr/>
    </dgm:pt>
    <dgm:pt modelId="{13F48383-9D69-4247-8A4F-1CA1FC569720}" type="pres">
      <dgm:prSet presAssocID="{CB95A129-D224-45B5-9CB9-E66DB17D39D4}" presName="rootComposite" presStyleCnt="0"/>
      <dgm:spPr/>
    </dgm:pt>
    <dgm:pt modelId="{7356E635-DFED-4485-9522-138332501679}" type="pres">
      <dgm:prSet presAssocID="{CB95A129-D224-45B5-9CB9-E66DB17D39D4}" presName="rootText" presStyleLbl="node2" presStyleIdx="1" presStyleCnt="6" custScaleX="128461">
        <dgm:presLayoutVars>
          <dgm:chPref val="3"/>
        </dgm:presLayoutVars>
      </dgm:prSet>
      <dgm:spPr>
        <a:prstGeom prst="roundRect">
          <a:avLst/>
        </a:prstGeom>
      </dgm:spPr>
    </dgm:pt>
    <dgm:pt modelId="{CE4746B1-479E-4FFB-9048-E0D897BFC4E0}" type="pres">
      <dgm:prSet presAssocID="{CB95A129-D224-45B5-9CB9-E66DB17D39D4}" presName="rootConnector" presStyleLbl="node2" presStyleIdx="1" presStyleCnt="6"/>
      <dgm:spPr/>
    </dgm:pt>
    <dgm:pt modelId="{01A9838D-378C-4936-9BB2-8F32E3E466ED}" type="pres">
      <dgm:prSet presAssocID="{CB95A129-D224-45B5-9CB9-E66DB17D39D4}" presName="hierChild4" presStyleCnt="0"/>
      <dgm:spPr/>
    </dgm:pt>
    <dgm:pt modelId="{9B8CB93E-FDC8-4657-B0CE-2C7B8240F0FF}" type="pres">
      <dgm:prSet presAssocID="{02B8F06A-9538-44AC-A9B8-4D47C758F60B}" presName="Name64" presStyleLbl="parChTrans1D3" presStyleIdx="0" presStyleCnt="1"/>
      <dgm:spPr/>
    </dgm:pt>
    <dgm:pt modelId="{C68D9953-99F5-46FE-A43E-1A32B798BE71}" type="pres">
      <dgm:prSet presAssocID="{29DA5B72-0B05-4825-ADCD-4DEA93E4437F}" presName="hierRoot2" presStyleCnt="0">
        <dgm:presLayoutVars>
          <dgm:hierBranch val="init"/>
        </dgm:presLayoutVars>
      </dgm:prSet>
      <dgm:spPr/>
    </dgm:pt>
    <dgm:pt modelId="{8580DFB3-AC6E-4C6E-9217-1821946A0BDD}" type="pres">
      <dgm:prSet presAssocID="{29DA5B72-0B05-4825-ADCD-4DEA93E4437F}" presName="rootComposite" presStyleCnt="0"/>
      <dgm:spPr/>
    </dgm:pt>
    <dgm:pt modelId="{0B15C34E-E065-4799-A8C9-94066F3E4B77}" type="pres">
      <dgm:prSet presAssocID="{29DA5B72-0B05-4825-ADCD-4DEA93E4437F}" presName="rootText" presStyleLbl="node3" presStyleIdx="0" presStyleCnt="1" custScaleX="128461">
        <dgm:presLayoutVars>
          <dgm:chPref val="3"/>
        </dgm:presLayoutVars>
      </dgm:prSet>
      <dgm:spPr>
        <a:prstGeom prst="roundRect">
          <a:avLst/>
        </a:prstGeom>
      </dgm:spPr>
    </dgm:pt>
    <dgm:pt modelId="{B7BCD217-A25B-4E8F-965B-1CD5B1A51795}" type="pres">
      <dgm:prSet presAssocID="{29DA5B72-0B05-4825-ADCD-4DEA93E4437F}" presName="rootConnector" presStyleLbl="node3" presStyleIdx="0" presStyleCnt="1"/>
      <dgm:spPr/>
    </dgm:pt>
    <dgm:pt modelId="{1719F9E7-FA0C-4F14-9B2A-418BE4B7B48E}" type="pres">
      <dgm:prSet presAssocID="{29DA5B72-0B05-4825-ADCD-4DEA93E4437F}" presName="hierChild4" presStyleCnt="0"/>
      <dgm:spPr/>
    </dgm:pt>
    <dgm:pt modelId="{13B9B2C1-B997-411C-89B7-E7B42C741AAC}" type="pres">
      <dgm:prSet presAssocID="{29DA5B72-0B05-4825-ADCD-4DEA93E4437F}" presName="hierChild5" presStyleCnt="0"/>
      <dgm:spPr/>
    </dgm:pt>
    <dgm:pt modelId="{8AE10DC4-BBBD-4877-B259-26FD22B3CC11}" type="pres">
      <dgm:prSet presAssocID="{CB95A129-D224-45B5-9CB9-E66DB17D39D4}" presName="hierChild5" presStyleCnt="0"/>
      <dgm:spPr/>
    </dgm:pt>
    <dgm:pt modelId="{92CCE964-949F-4B30-B4B0-0ACDD08037B1}" type="pres">
      <dgm:prSet presAssocID="{F2DA7E82-0831-4B12-BF6F-A1631D2DC4AA}" presName="Name64" presStyleLbl="parChTrans1D2" presStyleIdx="2" presStyleCnt="6"/>
      <dgm:spPr/>
    </dgm:pt>
    <dgm:pt modelId="{72E8EBFD-AFB6-490E-A559-C366FDCC656E}" type="pres">
      <dgm:prSet presAssocID="{63565847-55A5-49A3-8A20-808299234E51}" presName="hierRoot2" presStyleCnt="0">
        <dgm:presLayoutVars>
          <dgm:hierBranch val="init"/>
        </dgm:presLayoutVars>
      </dgm:prSet>
      <dgm:spPr/>
    </dgm:pt>
    <dgm:pt modelId="{7E87DF5D-FD33-4E15-ACD2-E015A9EB61C2}" type="pres">
      <dgm:prSet presAssocID="{63565847-55A5-49A3-8A20-808299234E51}" presName="rootComposite" presStyleCnt="0"/>
      <dgm:spPr/>
    </dgm:pt>
    <dgm:pt modelId="{07870B30-095B-455E-B9C8-4A5684952891}" type="pres">
      <dgm:prSet presAssocID="{63565847-55A5-49A3-8A20-808299234E51}" presName="rootText" presStyleLbl="node2" presStyleIdx="2" presStyleCnt="6" custScaleX="128078">
        <dgm:presLayoutVars>
          <dgm:chPref val="3"/>
        </dgm:presLayoutVars>
      </dgm:prSet>
      <dgm:spPr>
        <a:prstGeom prst="roundRect">
          <a:avLst/>
        </a:prstGeom>
      </dgm:spPr>
    </dgm:pt>
    <dgm:pt modelId="{7DBF9C01-FA99-453A-9532-AE04E04D860D}" type="pres">
      <dgm:prSet presAssocID="{63565847-55A5-49A3-8A20-808299234E51}" presName="rootConnector" presStyleLbl="node2" presStyleIdx="2" presStyleCnt="6"/>
      <dgm:spPr/>
    </dgm:pt>
    <dgm:pt modelId="{26E5E619-20C8-46EE-B444-A8C117A17CE8}" type="pres">
      <dgm:prSet presAssocID="{63565847-55A5-49A3-8A20-808299234E51}" presName="hierChild4" presStyleCnt="0"/>
      <dgm:spPr/>
    </dgm:pt>
    <dgm:pt modelId="{C658A61C-9462-4725-81F1-633B5D09F0BD}" type="pres">
      <dgm:prSet presAssocID="{63565847-55A5-49A3-8A20-808299234E51}" presName="hierChild5" presStyleCnt="0"/>
      <dgm:spPr/>
    </dgm:pt>
    <dgm:pt modelId="{B60A2A7E-5AFA-4C8B-9850-CE92FB29D3B3}" type="pres">
      <dgm:prSet presAssocID="{C22B2BC1-0655-4948-BE45-9CEC40456BA5}" presName="Name64" presStyleLbl="parChTrans1D2" presStyleIdx="3" presStyleCnt="6"/>
      <dgm:spPr/>
    </dgm:pt>
    <dgm:pt modelId="{5B600C2E-359B-4DC9-B64E-49C1215752B4}" type="pres">
      <dgm:prSet presAssocID="{434491FB-948A-4542-8B9F-CDBA165DA373}" presName="hierRoot2" presStyleCnt="0">
        <dgm:presLayoutVars>
          <dgm:hierBranch val="init"/>
        </dgm:presLayoutVars>
      </dgm:prSet>
      <dgm:spPr/>
    </dgm:pt>
    <dgm:pt modelId="{F0772B77-B96D-4F0B-A0BB-D1CA74A9A88F}" type="pres">
      <dgm:prSet presAssocID="{434491FB-948A-4542-8B9F-CDBA165DA373}" presName="rootComposite" presStyleCnt="0"/>
      <dgm:spPr/>
    </dgm:pt>
    <dgm:pt modelId="{9E41EB81-859E-4C3D-93C8-427B1D339E8F}" type="pres">
      <dgm:prSet presAssocID="{434491FB-948A-4542-8B9F-CDBA165DA373}" presName="rootText" presStyleLbl="node2" presStyleIdx="3" presStyleCnt="6" custScaleX="128461">
        <dgm:presLayoutVars>
          <dgm:chPref val="3"/>
        </dgm:presLayoutVars>
      </dgm:prSet>
      <dgm:spPr>
        <a:prstGeom prst="roundRect">
          <a:avLst/>
        </a:prstGeom>
      </dgm:spPr>
    </dgm:pt>
    <dgm:pt modelId="{207B96FF-E429-4B9A-9B66-1E014F339178}" type="pres">
      <dgm:prSet presAssocID="{434491FB-948A-4542-8B9F-CDBA165DA373}" presName="rootConnector" presStyleLbl="node2" presStyleIdx="3" presStyleCnt="6"/>
      <dgm:spPr/>
    </dgm:pt>
    <dgm:pt modelId="{35755F6E-35FD-4344-A330-C2D35AC753CD}" type="pres">
      <dgm:prSet presAssocID="{434491FB-948A-4542-8B9F-CDBA165DA373}" presName="hierChild4" presStyleCnt="0"/>
      <dgm:spPr/>
    </dgm:pt>
    <dgm:pt modelId="{878D9977-B97A-4E14-9C80-280E1F027217}" type="pres">
      <dgm:prSet presAssocID="{434491FB-948A-4542-8B9F-CDBA165DA373}" presName="hierChild5" presStyleCnt="0"/>
      <dgm:spPr/>
    </dgm:pt>
    <dgm:pt modelId="{2BCCDBBF-0715-44DC-8DEB-5CC5E2425ECE}" type="pres">
      <dgm:prSet presAssocID="{9ED942A7-4A50-4633-807F-CBB69B82568D}" presName="Name64" presStyleLbl="parChTrans1D2" presStyleIdx="4" presStyleCnt="6"/>
      <dgm:spPr/>
    </dgm:pt>
    <dgm:pt modelId="{D93A6696-C79B-481A-AD89-65F7B7A88A7A}" type="pres">
      <dgm:prSet presAssocID="{12F8980E-5A6E-4AE6-B949-D10A670DB556}" presName="hierRoot2" presStyleCnt="0">
        <dgm:presLayoutVars>
          <dgm:hierBranch val="init"/>
        </dgm:presLayoutVars>
      </dgm:prSet>
      <dgm:spPr/>
    </dgm:pt>
    <dgm:pt modelId="{2BB4B89E-66CE-4F92-84FC-1D7CFA6337EA}" type="pres">
      <dgm:prSet presAssocID="{12F8980E-5A6E-4AE6-B949-D10A670DB556}" presName="rootComposite" presStyleCnt="0"/>
      <dgm:spPr/>
    </dgm:pt>
    <dgm:pt modelId="{5205CF08-9FE7-41AD-A9A0-2511444B4EAC}" type="pres">
      <dgm:prSet presAssocID="{12F8980E-5A6E-4AE6-B949-D10A670DB556}" presName="rootText" presStyleLbl="node2" presStyleIdx="4" presStyleCnt="6" custScaleX="128461">
        <dgm:presLayoutVars>
          <dgm:chPref val="3"/>
        </dgm:presLayoutVars>
      </dgm:prSet>
      <dgm:spPr>
        <a:prstGeom prst="roundRect">
          <a:avLst/>
        </a:prstGeom>
      </dgm:spPr>
    </dgm:pt>
    <dgm:pt modelId="{223E578D-5C50-4536-8D59-C1AA02A57EB7}" type="pres">
      <dgm:prSet presAssocID="{12F8980E-5A6E-4AE6-B949-D10A670DB556}" presName="rootConnector" presStyleLbl="node2" presStyleIdx="4" presStyleCnt="6"/>
      <dgm:spPr/>
    </dgm:pt>
    <dgm:pt modelId="{1C924FEA-B78A-488F-B061-2BA33F48C4B7}" type="pres">
      <dgm:prSet presAssocID="{12F8980E-5A6E-4AE6-B949-D10A670DB556}" presName="hierChild4" presStyleCnt="0"/>
      <dgm:spPr/>
    </dgm:pt>
    <dgm:pt modelId="{BF44BCE1-BC91-4A1B-995D-401E95CEEC1E}" type="pres">
      <dgm:prSet presAssocID="{12F8980E-5A6E-4AE6-B949-D10A670DB556}" presName="hierChild5" presStyleCnt="0"/>
      <dgm:spPr/>
    </dgm:pt>
    <dgm:pt modelId="{8E774BFC-ED0F-4AAB-B0C9-96030303EB7B}" type="pres">
      <dgm:prSet presAssocID="{F7ED39D6-A15A-4679-BC50-FDC4F488E607}" presName="Name64" presStyleLbl="parChTrans1D2" presStyleIdx="5" presStyleCnt="6"/>
      <dgm:spPr/>
    </dgm:pt>
    <dgm:pt modelId="{621D3280-2037-4EA3-A1CF-F13C314DA83C}" type="pres">
      <dgm:prSet presAssocID="{6FA70D82-60E9-49AC-983E-911AD2EF9D4B}" presName="hierRoot2" presStyleCnt="0">
        <dgm:presLayoutVars>
          <dgm:hierBranch val="init"/>
        </dgm:presLayoutVars>
      </dgm:prSet>
      <dgm:spPr/>
    </dgm:pt>
    <dgm:pt modelId="{B5B13457-4C25-4B2D-9643-9F7854AB5DB6}" type="pres">
      <dgm:prSet presAssocID="{6FA70D82-60E9-49AC-983E-911AD2EF9D4B}" presName="rootComposite" presStyleCnt="0"/>
      <dgm:spPr/>
    </dgm:pt>
    <dgm:pt modelId="{380030A5-DFB8-44EC-AFF5-12D98FDAFC53}" type="pres">
      <dgm:prSet presAssocID="{6FA70D82-60E9-49AC-983E-911AD2EF9D4B}" presName="rootText" presStyleLbl="node2" presStyleIdx="5" presStyleCnt="6" custScaleX="128461">
        <dgm:presLayoutVars>
          <dgm:chPref val="3"/>
        </dgm:presLayoutVars>
      </dgm:prSet>
      <dgm:spPr>
        <a:prstGeom prst="roundRect">
          <a:avLst/>
        </a:prstGeom>
      </dgm:spPr>
    </dgm:pt>
    <dgm:pt modelId="{38E5B5CB-B9FD-4C51-B54B-B9C0C29A5483}" type="pres">
      <dgm:prSet presAssocID="{6FA70D82-60E9-49AC-983E-911AD2EF9D4B}" presName="rootConnector" presStyleLbl="node2" presStyleIdx="5" presStyleCnt="6"/>
      <dgm:spPr/>
    </dgm:pt>
    <dgm:pt modelId="{0EB2EADF-FD41-45E7-9E11-6365B88EA342}" type="pres">
      <dgm:prSet presAssocID="{6FA70D82-60E9-49AC-983E-911AD2EF9D4B}" presName="hierChild4" presStyleCnt="0"/>
      <dgm:spPr/>
    </dgm:pt>
    <dgm:pt modelId="{8755523C-EBD2-49DA-93EE-36D2D37FFC38}" type="pres">
      <dgm:prSet presAssocID="{6FA70D82-60E9-49AC-983E-911AD2EF9D4B}" presName="hierChild5" presStyleCnt="0"/>
      <dgm:spPr/>
    </dgm:pt>
    <dgm:pt modelId="{1A097CDD-6ACA-4B5F-BD91-BC0F635327BE}" type="pres">
      <dgm:prSet presAssocID="{215A4941-FBD8-4C39-B772-1E07EBDAEC6B}" presName="hierChild3" presStyleCnt="0"/>
      <dgm:spPr/>
    </dgm:pt>
  </dgm:ptLst>
  <dgm:cxnLst>
    <dgm:cxn modelId="{AF10AC02-2938-4C68-85CB-CA39AE4CAD1A}" type="presOf" srcId="{DAC1697D-BACC-4BAD-AD58-F1B79CFA7E00}" destId="{EE74738E-4964-45E0-ABE8-208CEEF8DD88}" srcOrd="0" destOrd="0" presId="urn:microsoft.com/office/officeart/2009/3/layout/HorizontalOrganizationChart"/>
    <dgm:cxn modelId="{A9D99405-0112-4B9B-8116-39D81A913F44}" type="presOf" srcId="{215A4941-FBD8-4C39-B772-1E07EBDAEC6B}" destId="{17A22460-A769-449A-AC7F-F98388427FCF}" srcOrd="0" destOrd="0" presId="urn:microsoft.com/office/officeart/2009/3/layout/HorizontalOrganizationChart"/>
    <dgm:cxn modelId="{E9DE050B-32F9-46A5-9581-6605F86BD6CC}" srcId="{215A4941-FBD8-4C39-B772-1E07EBDAEC6B}" destId="{434491FB-948A-4542-8B9F-CDBA165DA373}" srcOrd="3" destOrd="0" parTransId="{C22B2BC1-0655-4948-BE45-9CEC40456BA5}" sibTransId="{08D62EDC-8368-4A0F-9C78-B27EDF8A76F0}"/>
    <dgm:cxn modelId="{1A19C20D-18BA-4290-A0AE-72B449795F79}" type="presOf" srcId="{C22B2BC1-0655-4948-BE45-9CEC40456BA5}" destId="{B60A2A7E-5AFA-4C8B-9850-CE92FB29D3B3}" srcOrd="0" destOrd="0" presId="urn:microsoft.com/office/officeart/2009/3/layout/HorizontalOrganizationChart"/>
    <dgm:cxn modelId="{146EE21A-04EF-4AA5-BCA4-1173ABB63329}" type="presOf" srcId="{02B8F06A-9538-44AC-A9B8-4D47C758F60B}" destId="{9B8CB93E-FDC8-4657-B0CE-2C7B8240F0FF}" srcOrd="0" destOrd="0" presId="urn:microsoft.com/office/officeart/2009/3/layout/HorizontalOrganizationChart"/>
    <dgm:cxn modelId="{7E0C9E23-1585-4C76-8C4F-4343A9FB939E}" type="presOf" srcId="{6FA70D82-60E9-49AC-983E-911AD2EF9D4B}" destId="{380030A5-DFB8-44EC-AFF5-12D98FDAFC53}" srcOrd="0" destOrd="0" presId="urn:microsoft.com/office/officeart/2009/3/layout/HorizontalOrganizationChart"/>
    <dgm:cxn modelId="{11307F25-8902-4C71-ACFD-89D11B21E1A1}" type="presOf" srcId="{75B174FB-CB09-4BCA-AAB1-DFC0CADD5D89}" destId="{6C4FCE26-9669-4F31-A1E3-EDB21AF1AC4A}" srcOrd="1" destOrd="0" presId="urn:microsoft.com/office/officeart/2009/3/layout/HorizontalOrganizationChart"/>
    <dgm:cxn modelId="{927E732E-691E-47DC-9DE0-FC42EDEC8D6D}" srcId="{215A4941-FBD8-4C39-B772-1E07EBDAEC6B}" destId="{75B174FB-CB09-4BCA-AAB1-DFC0CADD5D89}" srcOrd="0" destOrd="0" parTransId="{2200A082-3B36-43CF-93E2-0EEA6D76218A}" sibTransId="{84C884AD-5007-4284-BE80-68A1415E51F9}"/>
    <dgm:cxn modelId="{61408B30-9071-4DBA-BF40-EE0761E7B474}" type="presOf" srcId="{2200A082-3B36-43CF-93E2-0EEA6D76218A}" destId="{CB58CF59-C7F1-410F-8FCB-B96FB6121A0F}" srcOrd="0" destOrd="0" presId="urn:microsoft.com/office/officeart/2009/3/layout/HorizontalOrganizationChart"/>
    <dgm:cxn modelId="{8891BA31-D98A-4CB9-962A-5B1BAF9A26AD}" srcId="{215A4941-FBD8-4C39-B772-1E07EBDAEC6B}" destId="{CB95A129-D224-45B5-9CB9-E66DB17D39D4}" srcOrd="1" destOrd="0" parTransId="{DAC1697D-BACC-4BAD-AD58-F1B79CFA7E00}" sibTransId="{8B7EE966-338D-441D-B23B-7232B477F04B}"/>
    <dgm:cxn modelId="{25761937-EA72-4B3F-BFCA-1FC5DAF19A86}" srcId="{215A4941-FBD8-4C39-B772-1E07EBDAEC6B}" destId="{63565847-55A5-49A3-8A20-808299234E51}" srcOrd="2" destOrd="0" parTransId="{F2DA7E82-0831-4B12-BF6F-A1631D2DC4AA}" sibTransId="{78B23598-EA0E-4A72-9EA4-4FB0C1B37C5F}"/>
    <dgm:cxn modelId="{3E30165D-564C-47A1-953E-13BB121D77FA}" type="presOf" srcId="{215A4941-FBD8-4C39-B772-1E07EBDAEC6B}" destId="{E059BA99-AED9-4E8F-8718-5DE4E4A453D7}" srcOrd="1" destOrd="0" presId="urn:microsoft.com/office/officeart/2009/3/layout/HorizontalOrganizationChart"/>
    <dgm:cxn modelId="{E2D8EA60-10A8-4EEF-B48B-DA6505FD5B46}" type="presOf" srcId="{434491FB-948A-4542-8B9F-CDBA165DA373}" destId="{207B96FF-E429-4B9A-9B66-1E014F339178}" srcOrd="1" destOrd="0" presId="urn:microsoft.com/office/officeart/2009/3/layout/HorizontalOrganizationChart"/>
    <dgm:cxn modelId="{29C2E842-2216-4D5A-AC80-94436D851EE6}" type="presOf" srcId="{9ED942A7-4A50-4633-807F-CBB69B82568D}" destId="{2BCCDBBF-0715-44DC-8DEB-5CC5E2425ECE}" srcOrd="0" destOrd="0" presId="urn:microsoft.com/office/officeart/2009/3/layout/HorizontalOrganizationChart"/>
    <dgm:cxn modelId="{677EB563-8466-4A6F-9E7A-E72867C044A9}" srcId="{215A4941-FBD8-4C39-B772-1E07EBDAEC6B}" destId="{6FA70D82-60E9-49AC-983E-911AD2EF9D4B}" srcOrd="5" destOrd="0" parTransId="{F7ED39D6-A15A-4679-BC50-FDC4F488E607}" sibTransId="{0A3CAA04-6853-41A7-805B-9EACE9ABF55E}"/>
    <dgm:cxn modelId="{C0718A67-0525-44BC-A7BC-05AAD43EA660}" srcId="{215A4941-FBD8-4C39-B772-1E07EBDAEC6B}" destId="{12F8980E-5A6E-4AE6-B949-D10A670DB556}" srcOrd="4" destOrd="0" parTransId="{9ED942A7-4A50-4633-807F-CBB69B82568D}" sibTransId="{C77C5089-0809-43D3-A323-C065995F3676}"/>
    <dgm:cxn modelId="{69796C4D-D863-4FE1-86F0-8E78842486D3}" type="presOf" srcId="{29DA5B72-0B05-4825-ADCD-4DEA93E4437F}" destId="{B7BCD217-A25B-4E8F-965B-1CD5B1A51795}" srcOrd="1" destOrd="0" presId="urn:microsoft.com/office/officeart/2009/3/layout/HorizontalOrganizationChart"/>
    <dgm:cxn modelId="{1C1FDE75-EC91-4E56-BD3B-090445513E3C}" type="presOf" srcId="{12F8980E-5A6E-4AE6-B949-D10A670DB556}" destId="{223E578D-5C50-4536-8D59-C1AA02A57EB7}" srcOrd="1" destOrd="0" presId="urn:microsoft.com/office/officeart/2009/3/layout/HorizontalOrganizationChart"/>
    <dgm:cxn modelId="{CFC1B47B-BF47-4E7A-B7A5-C2F342D1F964}" type="presOf" srcId="{12F8980E-5A6E-4AE6-B949-D10A670DB556}" destId="{5205CF08-9FE7-41AD-A9A0-2511444B4EAC}" srcOrd="0" destOrd="0" presId="urn:microsoft.com/office/officeart/2009/3/layout/HorizontalOrganizationChart"/>
    <dgm:cxn modelId="{8C07F87B-F8B2-4BBC-8194-F125DE216F30}" type="presOf" srcId="{63565847-55A5-49A3-8A20-808299234E51}" destId="{07870B30-095B-455E-B9C8-4A5684952891}" srcOrd="0" destOrd="0" presId="urn:microsoft.com/office/officeart/2009/3/layout/HorizontalOrganizationChart"/>
    <dgm:cxn modelId="{00399583-AE2E-4394-B5C2-24319F54F9D3}" type="presOf" srcId="{434491FB-948A-4542-8B9F-CDBA165DA373}" destId="{9E41EB81-859E-4C3D-93C8-427B1D339E8F}" srcOrd="0" destOrd="0" presId="urn:microsoft.com/office/officeart/2009/3/layout/HorizontalOrganizationChart"/>
    <dgm:cxn modelId="{FD28B588-5D15-4A21-9613-70B00C8ADF83}" type="presOf" srcId="{F2DA7E82-0831-4B12-BF6F-A1631D2DC4AA}" destId="{92CCE964-949F-4B30-B4B0-0ACDD08037B1}" srcOrd="0" destOrd="0" presId="urn:microsoft.com/office/officeart/2009/3/layout/HorizontalOrganizationChart"/>
    <dgm:cxn modelId="{8D575F90-FA81-4E13-9F19-E859F95618A1}" type="presOf" srcId="{75B174FB-CB09-4BCA-AAB1-DFC0CADD5D89}" destId="{6BF1FA8B-CD03-4A14-AE82-3BE6371EE931}" srcOrd="0" destOrd="0" presId="urn:microsoft.com/office/officeart/2009/3/layout/HorizontalOrganizationChart"/>
    <dgm:cxn modelId="{360210B1-012E-4F99-92FE-A3C3B7EB53A1}" type="presOf" srcId="{CB95A129-D224-45B5-9CB9-E66DB17D39D4}" destId="{CE4746B1-479E-4FFB-9048-E0D897BFC4E0}" srcOrd="1" destOrd="0" presId="urn:microsoft.com/office/officeart/2009/3/layout/HorizontalOrganizationChart"/>
    <dgm:cxn modelId="{0E1464B1-FDBD-417C-B3EE-F7FCD95621A9}" type="presOf" srcId="{CB95A129-D224-45B5-9CB9-E66DB17D39D4}" destId="{7356E635-DFED-4485-9522-138332501679}" srcOrd="0" destOrd="0" presId="urn:microsoft.com/office/officeart/2009/3/layout/HorizontalOrganizationChart"/>
    <dgm:cxn modelId="{774715B4-D670-4B17-A2DC-93D8C3A0F7E2}" type="presOf" srcId="{29DA5B72-0B05-4825-ADCD-4DEA93E4437F}" destId="{0B15C34E-E065-4799-A8C9-94066F3E4B77}" srcOrd="0" destOrd="0" presId="urn:microsoft.com/office/officeart/2009/3/layout/HorizontalOrganizationChart"/>
    <dgm:cxn modelId="{02D865C6-7798-4B1C-BADD-D64B00ED5DE1}" type="presOf" srcId="{F7ED39D6-A15A-4679-BC50-FDC4F488E607}" destId="{8E774BFC-ED0F-4AAB-B0C9-96030303EB7B}" srcOrd="0" destOrd="0" presId="urn:microsoft.com/office/officeart/2009/3/layout/HorizontalOrganizationChart"/>
    <dgm:cxn modelId="{395F4BCF-A52F-4217-9416-D68E01391572}" type="presOf" srcId="{6FA70D82-60E9-49AC-983E-911AD2EF9D4B}" destId="{38E5B5CB-B9FD-4C51-B54B-B9C0C29A5483}" srcOrd="1" destOrd="0" presId="urn:microsoft.com/office/officeart/2009/3/layout/HorizontalOrganizationChart"/>
    <dgm:cxn modelId="{1B36C4D0-89FC-43FB-BCF1-120342521FCC}" type="presOf" srcId="{2ADCE6FB-0571-4925-8B07-AEEBBABF9936}" destId="{482CBBFB-9735-45C3-81B7-5629A0A157E6}" srcOrd="0" destOrd="0" presId="urn:microsoft.com/office/officeart/2009/3/layout/HorizontalOrganizationChart"/>
    <dgm:cxn modelId="{730CB4DC-5F22-442D-B5E6-BAA61099465E}" srcId="{CB95A129-D224-45B5-9CB9-E66DB17D39D4}" destId="{29DA5B72-0B05-4825-ADCD-4DEA93E4437F}" srcOrd="0" destOrd="0" parTransId="{02B8F06A-9538-44AC-A9B8-4D47C758F60B}" sibTransId="{D7B0D7F6-D62D-4976-9D68-4CB7936C132F}"/>
    <dgm:cxn modelId="{DE97FEE0-99A1-4543-83A1-A987D6A59E20}" srcId="{2ADCE6FB-0571-4925-8B07-AEEBBABF9936}" destId="{215A4941-FBD8-4C39-B772-1E07EBDAEC6B}" srcOrd="0" destOrd="0" parTransId="{DBB8E5E4-8349-4392-AFE2-F345D2E69861}" sibTransId="{2940B8DD-D741-4EDC-949B-077DCFB85810}"/>
    <dgm:cxn modelId="{B6579BF7-AD9E-46BA-81DB-433452990629}" type="presOf" srcId="{63565847-55A5-49A3-8A20-808299234E51}" destId="{7DBF9C01-FA99-453A-9532-AE04E04D860D}" srcOrd="1" destOrd="0" presId="urn:microsoft.com/office/officeart/2009/3/layout/HorizontalOrganizationChart"/>
    <dgm:cxn modelId="{9F2A7548-CC6F-477F-AB3C-6E01474682B2}" type="presParOf" srcId="{482CBBFB-9735-45C3-81B7-5629A0A157E6}" destId="{6AF477D1-FCA2-4E08-9ADB-99F0B67D7051}" srcOrd="0" destOrd="0" presId="urn:microsoft.com/office/officeart/2009/3/layout/HorizontalOrganizationChart"/>
    <dgm:cxn modelId="{F0B0269C-3093-4B1F-BDF2-ABFD9144A004}" type="presParOf" srcId="{6AF477D1-FCA2-4E08-9ADB-99F0B67D7051}" destId="{F27DB149-DA24-494F-8F72-7EE0725DA03D}" srcOrd="0" destOrd="0" presId="urn:microsoft.com/office/officeart/2009/3/layout/HorizontalOrganizationChart"/>
    <dgm:cxn modelId="{D4AEFCC2-095C-41C3-9345-2DFF50368250}" type="presParOf" srcId="{F27DB149-DA24-494F-8F72-7EE0725DA03D}" destId="{17A22460-A769-449A-AC7F-F98388427FCF}" srcOrd="0" destOrd="0" presId="urn:microsoft.com/office/officeart/2009/3/layout/HorizontalOrganizationChart"/>
    <dgm:cxn modelId="{3757C605-D5E7-49C3-9D93-AEC2972C88F1}" type="presParOf" srcId="{F27DB149-DA24-494F-8F72-7EE0725DA03D}" destId="{E059BA99-AED9-4E8F-8718-5DE4E4A453D7}" srcOrd="1" destOrd="0" presId="urn:microsoft.com/office/officeart/2009/3/layout/HorizontalOrganizationChart"/>
    <dgm:cxn modelId="{B962D4B0-F0C3-4631-902A-10119EDA3F79}" type="presParOf" srcId="{6AF477D1-FCA2-4E08-9ADB-99F0B67D7051}" destId="{2DEAA0DA-A313-46AA-A618-01E55EFEBE99}" srcOrd="1" destOrd="0" presId="urn:microsoft.com/office/officeart/2009/3/layout/HorizontalOrganizationChart"/>
    <dgm:cxn modelId="{22691D40-09E6-4C00-92A0-8D8E095D6C4D}" type="presParOf" srcId="{2DEAA0DA-A313-46AA-A618-01E55EFEBE99}" destId="{CB58CF59-C7F1-410F-8FCB-B96FB6121A0F}" srcOrd="0" destOrd="0" presId="urn:microsoft.com/office/officeart/2009/3/layout/HorizontalOrganizationChart"/>
    <dgm:cxn modelId="{BE9B0B13-EF02-4200-9DC1-496E4A03D876}" type="presParOf" srcId="{2DEAA0DA-A313-46AA-A618-01E55EFEBE99}" destId="{536D6AF7-A65A-4252-92B0-91068128B01B}" srcOrd="1" destOrd="0" presId="urn:microsoft.com/office/officeart/2009/3/layout/HorizontalOrganizationChart"/>
    <dgm:cxn modelId="{81268674-DCB7-487C-BBE3-3FF31988C1D3}" type="presParOf" srcId="{536D6AF7-A65A-4252-92B0-91068128B01B}" destId="{B1498DE7-81CC-41DC-8F65-E67485C53485}" srcOrd="0" destOrd="0" presId="urn:microsoft.com/office/officeart/2009/3/layout/HorizontalOrganizationChart"/>
    <dgm:cxn modelId="{BBFB5C24-EAC8-4404-8E14-D251E5C1B673}" type="presParOf" srcId="{B1498DE7-81CC-41DC-8F65-E67485C53485}" destId="{6BF1FA8B-CD03-4A14-AE82-3BE6371EE931}" srcOrd="0" destOrd="0" presId="urn:microsoft.com/office/officeart/2009/3/layout/HorizontalOrganizationChart"/>
    <dgm:cxn modelId="{DFB7E68E-787F-4F7E-8EB9-3E02EFCBC813}" type="presParOf" srcId="{B1498DE7-81CC-41DC-8F65-E67485C53485}" destId="{6C4FCE26-9669-4F31-A1E3-EDB21AF1AC4A}" srcOrd="1" destOrd="0" presId="urn:microsoft.com/office/officeart/2009/3/layout/HorizontalOrganizationChart"/>
    <dgm:cxn modelId="{5E78182C-4983-4A05-888D-B287443F4826}" type="presParOf" srcId="{536D6AF7-A65A-4252-92B0-91068128B01B}" destId="{979D9ED0-130E-4B02-9745-B1C93905CFE9}" srcOrd="1" destOrd="0" presId="urn:microsoft.com/office/officeart/2009/3/layout/HorizontalOrganizationChart"/>
    <dgm:cxn modelId="{31A8FACF-37C7-4D0B-9677-4A52E002A73C}" type="presParOf" srcId="{536D6AF7-A65A-4252-92B0-91068128B01B}" destId="{119D4681-639A-43AB-A8A6-E1C7472B557D}" srcOrd="2" destOrd="0" presId="urn:microsoft.com/office/officeart/2009/3/layout/HorizontalOrganizationChart"/>
    <dgm:cxn modelId="{9129B395-FBA6-4D83-B32C-4DA3C0D27824}" type="presParOf" srcId="{2DEAA0DA-A313-46AA-A618-01E55EFEBE99}" destId="{EE74738E-4964-45E0-ABE8-208CEEF8DD88}" srcOrd="2" destOrd="0" presId="urn:microsoft.com/office/officeart/2009/3/layout/HorizontalOrganizationChart"/>
    <dgm:cxn modelId="{CB238400-DA78-46A6-8864-055192D5B677}" type="presParOf" srcId="{2DEAA0DA-A313-46AA-A618-01E55EFEBE99}" destId="{677BE154-FB8C-4366-ABB1-C044DC6F22F9}" srcOrd="3" destOrd="0" presId="urn:microsoft.com/office/officeart/2009/3/layout/HorizontalOrganizationChart"/>
    <dgm:cxn modelId="{EDB27C1D-53F3-4989-A2F7-7717C8E15F7E}" type="presParOf" srcId="{677BE154-FB8C-4366-ABB1-C044DC6F22F9}" destId="{13F48383-9D69-4247-8A4F-1CA1FC569720}" srcOrd="0" destOrd="0" presId="urn:microsoft.com/office/officeart/2009/3/layout/HorizontalOrganizationChart"/>
    <dgm:cxn modelId="{F96D9BE8-CE84-4FAD-9571-0AB860D53977}" type="presParOf" srcId="{13F48383-9D69-4247-8A4F-1CA1FC569720}" destId="{7356E635-DFED-4485-9522-138332501679}" srcOrd="0" destOrd="0" presId="urn:microsoft.com/office/officeart/2009/3/layout/HorizontalOrganizationChart"/>
    <dgm:cxn modelId="{1FF9D10A-F417-4B67-9E03-509E09B2EC6C}" type="presParOf" srcId="{13F48383-9D69-4247-8A4F-1CA1FC569720}" destId="{CE4746B1-479E-4FFB-9048-E0D897BFC4E0}" srcOrd="1" destOrd="0" presId="urn:microsoft.com/office/officeart/2009/3/layout/HorizontalOrganizationChart"/>
    <dgm:cxn modelId="{B7A0DF23-F0CA-4AE5-80E1-E9E042FE010B}" type="presParOf" srcId="{677BE154-FB8C-4366-ABB1-C044DC6F22F9}" destId="{01A9838D-378C-4936-9BB2-8F32E3E466ED}" srcOrd="1" destOrd="0" presId="urn:microsoft.com/office/officeart/2009/3/layout/HorizontalOrganizationChart"/>
    <dgm:cxn modelId="{352534BC-F4B4-434F-BF0F-483BBA41ED8F}" type="presParOf" srcId="{01A9838D-378C-4936-9BB2-8F32E3E466ED}" destId="{9B8CB93E-FDC8-4657-B0CE-2C7B8240F0FF}" srcOrd="0" destOrd="0" presId="urn:microsoft.com/office/officeart/2009/3/layout/HorizontalOrganizationChart"/>
    <dgm:cxn modelId="{03817688-CE36-4395-9896-CDB78C2C932B}" type="presParOf" srcId="{01A9838D-378C-4936-9BB2-8F32E3E466ED}" destId="{C68D9953-99F5-46FE-A43E-1A32B798BE71}" srcOrd="1" destOrd="0" presId="urn:microsoft.com/office/officeart/2009/3/layout/HorizontalOrganizationChart"/>
    <dgm:cxn modelId="{568AD0D0-DC25-45BF-AE51-1E2B0D0E8229}" type="presParOf" srcId="{C68D9953-99F5-46FE-A43E-1A32B798BE71}" destId="{8580DFB3-AC6E-4C6E-9217-1821946A0BDD}" srcOrd="0" destOrd="0" presId="urn:microsoft.com/office/officeart/2009/3/layout/HorizontalOrganizationChart"/>
    <dgm:cxn modelId="{F0A9AF0A-1574-480A-9AD5-4CF715034E4E}" type="presParOf" srcId="{8580DFB3-AC6E-4C6E-9217-1821946A0BDD}" destId="{0B15C34E-E065-4799-A8C9-94066F3E4B77}" srcOrd="0" destOrd="0" presId="urn:microsoft.com/office/officeart/2009/3/layout/HorizontalOrganizationChart"/>
    <dgm:cxn modelId="{23084E13-0672-4ADC-BE43-B88D615E6A95}" type="presParOf" srcId="{8580DFB3-AC6E-4C6E-9217-1821946A0BDD}" destId="{B7BCD217-A25B-4E8F-965B-1CD5B1A51795}" srcOrd="1" destOrd="0" presId="urn:microsoft.com/office/officeart/2009/3/layout/HorizontalOrganizationChart"/>
    <dgm:cxn modelId="{6D49D99A-2099-4A34-A278-C3A6C79D76E9}" type="presParOf" srcId="{C68D9953-99F5-46FE-A43E-1A32B798BE71}" destId="{1719F9E7-FA0C-4F14-9B2A-418BE4B7B48E}" srcOrd="1" destOrd="0" presId="urn:microsoft.com/office/officeart/2009/3/layout/HorizontalOrganizationChart"/>
    <dgm:cxn modelId="{4E33DDBF-F9B8-474C-AA83-B2E33A962534}" type="presParOf" srcId="{C68D9953-99F5-46FE-A43E-1A32B798BE71}" destId="{13B9B2C1-B997-411C-89B7-E7B42C741AAC}" srcOrd="2" destOrd="0" presId="urn:microsoft.com/office/officeart/2009/3/layout/HorizontalOrganizationChart"/>
    <dgm:cxn modelId="{A71E7ACB-A0E8-4342-AD8A-495B8B3695DE}" type="presParOf" srcId="{677BE154-FB8C-4366-ABB1-C044DC6F22F9}" destId="{8AE10DC4-BBBD-4877-B259-26FD22B3CC11}" srcOrd="2" destOrd="0" presId="urn:microsoft.com/office/officeart/2009/3/layout/HorizontalOrganizationChart"/>
    <dgm:cxn modelId="{60EA1658-394E-4E6F-90C2-6AC15E799132}" type="presParOf" srcId="{2DEAA0DA-A313-46AA-A618-01E55EFEBE99}" destId="{92CCE964-949F-4B30-B4B0-0ACDD08037B1}" srcOrd="4" destOrd="0" presId="urn:microsoft.com/office/officeart/2009/3/layout/HorizontalOrganizationChart"/>
    <dgm:cxn modelId="{A27E441B-E9BB-4820-99DD-74AB228FC35E}" type="presParOf" srcId="{2DEAA0DA-A313-46AA-A618-01E55EFEBE99}" destId="{72E8EBFD-AFB6-490E-A559-C366FDCC656E}" srcOrd="5" destOrd="0" presId="urn:microsoft.com/office/officeart/2009/3/layout/HorizontalOrganizationChart"/>
    <dgm:cxn modelId="{568E6CFC-7AB5-4643-B72C-A0711B197509}" type="presParOf" srcId="{72E8EBFD-AFB6-490E-A559-C366FDCC656E}" destId="{7E87DF5D-FD33-4E15-ACD2-E015A9EB61C2}" srcOrd="0" destOrd="0" presId="urn:microsoft.com/office/officeart/2009/3/layout/HorizontalOrganizationChart"/>
    <dgm:cxn modelId="{B938BF1D-6798-4CBA-BF59-6712356B21AA}" type="presParOf" srcId="{7E87DF5D-FD33-4E15-ACD2-E015A9EB61C2}" destId="{07870B30-095B-455E-B9C8-4A5684952891}" srcOrd="0" destOrd="0" presId="urn:microsoft.com/office/officeart/2009/3/layout/HorizontalOrganizationChart"/>
    <dgm:cxn modelId="{C814729F-473A-45E1-96C0-1654C7777F8E}" type="presParOf" srcId="{7E87DF5D-FD33-4E15-ACD2-E015A9EB61C2}" destId="{7DBF9C01-FA99-453A-9532-AE04E04D860D}" srcOrd="1" destOrd="0" presId="urn:microsoft.com/office/officeart/2009/3/layout/HorizontalOrganizationChart"/>
    <dgm:cxn modelId="{27EEB3F5-B547-4D83-BA04-8AE3F9BCDD95}" type="presParOf" srcId="{72E8EBFD-AFB6-490E-A559-C366FDCC656E}" destId="{26E5E619-20C8-46EE-B444-A8C117A17CE8}" srcOrd="1" destOrd="0" presId="urn:microsoft.com/office/officeart/2009/3/layout/HorizontalOrganizationChart"/>
    <dgm:cxn modelId="{D3243F8F-58CB-4CF8-B71E-BFD80750DD2E}" type="presParOf" srcId="{72E8EBFD-AFB6-490E-A559-C366FDCC656E}" destId="{C658A61C-9462-4725-81F1-633B5D09F0BD}" srcOrd="2" destOrd="0" presId="urn:microsoft.com/office/officeart/2009/3/layout/HorizontalOrganizationChart"/>
    <dgm:cxn modelId="{7260E3F7-48A9-4568-B730-1674A2F0158D}" type="presParOf" srcId="{2DEAA0DA-A313-46AA-A618-01E55EFEBE99}" destId="{B60A2A7E-5AFA-4C8B-9850-CE92FB29D3B3}" srcOrd="6" destOrd="0" presId="urn:microsoft.com/office/officeart/2009/3/layout/HorizontalOrganizationChart"/>
    <dgm:cxn modelId="{3DC5138B-A9B4-402E-91FB-CD2F03F08B44}" type="presParOf" srcId="{2DEAA0DA-A313-46AA-A618-01E55EFEBE99}" destId="{5B600C2E-359B-4DC9-B64E-49C1215752B4}" srcOrd="7" destOrd="0" presId="urn:microsoft.com/office/officeart/2009/3/layout/HorizontalOrganizationChart"/>
    <dgm:cxn modelId="{3E0276B9-627D-4538-9ECC-74B6F815DADE}" type="presParOf" srcId="{5B600C2E-359B-4DC9-B64E-49C1215752B4}" destId="{F0772B77-B96D-4F0B-A0BB-D1CA74A9A88F}" srcOrd="0" destOrd="0" presId="urn:microsoft.com/office/officeart/2009/3/layout/HorizontalOrganizationChart"/>
    <dgm:cxn modelId="{BD2AB8BB-6048-470E-993B-F2F43BFAD024}" type="presParOf" srcId="{F0772B77-B96D-4F0B-A0BB-D1CA74A9A88F}" destId="{9E41EB81-859E-4C3D-93C8-427B1D339E8F}" srcOrd="0" destOrd="0" presId="urn:microsoft.com/office/officeart/2009/3/layout/HorizontalOrganizationChart"/>
    <dgm:cxn modelId="{63335636-F5E9-4D56-A744-2319DEACC47E}" type="presParOf" srcId="{F0772B77-B96D-4F0B-A0BB-D1CA74A9A88F}" destId="{207B96FF-E429-4B9A-9B66-1E014F339178}" srcOrd="1" destOrd="0" presId="urn:microsoft.com/office/officeart/2009/3/layout/HorizontalOrganizationChart"/>
    <dgm:cxn modelId="{81593C42-4563-4FFB-AD76-CF20DB3DB0C7}" type="presParOf" srcId="{5B600C2E-359B-4DC9-B64E-49C1215752B4}" destId="{35755F6E-35FD-4344-A330-C2D35AC753CD}" srcOrd="1" destOrd="0" presId="urn:microsoft.com/office/officeart/2009/3/layout/HorizontalOrganizationChart"/>
    <dgm:cxn modelId="{91EAF535-72BC-429D-8741-5902CDDB29CF}" type="presParOf" srcId="{5B600C2E-359B-4DC9-B64E-49C1215752B4}" destId="{878D9977-B97A-4E14-9C80-280E1F027217}" srcOrd="2" destOrd="0" presId="urn:microsoft.com/office/officeart/2009/3/layout/HorizontalOrganizationChart"/>
    <dgm:cxn modelId="{F83052D3-0BBA-4301-AA88-5D5EB3F75D34}" type="presParOf" srcId="{2DEAA0DA-A313-46AA-A618-01E55EFEBE99}" destId="{2BCCDBBF-0715-44DC-8DEB-5CC5E2425ECE}" srcOrd="8" destOrd="0" presId="urn:microsoft.com/office/officeart/2009/3/layout/HorizontalOrganizationChart"/>
    <dgm:cxn modelId="{873A3A55-D4C4-43F5-A26B-777CE5E29E1D}" type="presParOf" srcId="{2DEAA0DA-A313-46AA-A618-01E55EFEBE99}" destId="{D93A6696-C79B-481A-AD89-65F7B7A88A7A}" srcOrd="9" destOrd="0" presId="urn:microsoft.com/office/officeart/2009/3/layout/HorizontalOrganizationChart"/>
    <dgm:cxn modelId="{214FD5A7-9202-4FDB-8655-2E642EC646AA}" type="presParOf" srcId="{D93A6696-C79B-481A-AD89-65F7B7A88A7A}" destId="{2BB4B89E-66CE-4F92-84FC-1D7CFA6337EA}" srcOrd="0" destOrd="0" presId="urn:microsoft.com/office/officeart/2009/3/layout/HorizontalOrganizationChart"/>
    <dgm:cxn modelId="{97F28616-C268-4A13-A12F-9D8F00827CF5}" type="presParOf" srcId="{2BB4B89E-66CE-4F92-84FC-1D7CFA6337EA}" destId="{5205CF08-9FE7-41AD-A9A0-2511444B4EAC}" srcOrd="0" destOrd="0" presId="urn:microsoft.com/office/officeart/2009/3/layout/HorizontalOrganizationChart"/>
    <dgm:cxn modelId="{020D5054-A8DC-43B0-A1C8-819D5CAB5850}" type="presParOf" srcId="{2BB4B89E-66CE-4F92-84FC-1D7CFA6337EA}" destId="{223E578D-5C50-4536-8D59-C1AA02A57EB7}" srcOrd="1" destOrd="0" presId="urn:microsoft.com/office/officeart/2009/3/layout/HorizontalOrganizationChart"/>
    <dgm:cxn modelId="{D293D51B-0674-448D-B4D8-BFE4E408BA1E}" type="presParOf" srcId="{D93A6696-C79B-481A-AD89-65F7B7A88A7A}" destId="{1C924FEA-B78A-488F-B061-2BA33F48C4B7}" srcOrd="1" destOrd="0" presId="urn:microsoft.com/office/officeart/2009/3/layout/HorizontalOrganizationChart"/>
    <dgm:cxn modelId="{5D801FC2-2216-41BB-9465-DC61888C3BDC}" type="presParOf" srcId="{D93A6696-C79B-481A-AD89-65F7B7A88A7A}" destId="{BF44BCE1-BC91-4A1B-995D-401E95CEEC1E}" srcOrd="2" destOrd="0" presId="urn:microsoft.com/office/officeart/2009/3/layout/HorizontalOrganizationChart"/>
    <dgm:cxn modelId="{A6AD256A-0304-4FE9-975F-69F9F1FD7E97}" type="presParOf" srcId="{2DEAA0DA-A313-46AA-A618-01E55EFEBE99}" destId="{8E774BFC-ED0F-4AAB-B0C9-96030303EB7B}" srcOrd="10" destOrd="0" presId="urn:microsoft.com/office/officeart/2009/3/layout/HorizontalOrganizationChart"/>
    <dgm:cxn modelId="{3602AC18-0FCE-4264-B145-F7EF6EBA2A68}" type="presParOf" srcId="{2DEAA0DA-A313-46AA-A618-01E55EFEBE99}" destId="{621D3280-2037-4EA3-A1CF-F13C314DA83C}" srcOrd="11" destOrd="0" presId="urn:microsoft.com/office/officeart/2009/3/layout/HorizontalOrganizationChart"/>
    <dgm:cxn modelId="{487E09EE-C6EE-45DE-96B8-E4E80B1C548B}" type="presParOf" srcId="{621D3280-2037-4EA3-A1CF-F13C314DA83C}" destId="{B5B13457-4C25-4B2D-9643-9F7854AB5DB6}" srcOrd="0" destOrd="0" presId="urn:microsoft.com/office/officeart/2009/3/layout/HorizontalOrganizationChart"/>
    <dgm:cxn modelId="{C8F1C66E-E885-4916-9B50-0C35AFA675B7}" type="presParOf" srcId="{B5B13457-4C25-4B2D-9643-9F7854AB5DB6}" destId="{380030A5-DFB8-44EC-AFF5-12D98FDAFC53}" srcOrd="0" destOrd="0" presId="urn:microsoft.com/office/officeart/2009/3/layout/HorizontalOrganizationChart"/>
    <dgm:cxn modelId="{96ABB07B-3316-4DF3-8A14-08D36F4C9CF3}" type="presParOf" srcId="{B5B13457-4C25-4B2D-9643-9F7854AB5DB6}" destId="{38E5B5CB-B9FD-4C51-B54B-B9C0C29A5483}" srcOrd="1" destOrd="0" presId="urn:microsoft.com/office/officeart/2009/3/layout/HorizontalOrganizationChart"/>
    <dgm:cxn modelId="{83538F28-CF69-4C88-8A3D-610DBF5A049C}" type="presParOf" srcId="{621D3280-2037-4EA3-A1CF-F13C314DA83C}" destId="{0EB2EADF-FD41-45E7-9E11-6365B88EA342}" srcOrd="1" destOrd="0" presId="urn:microsoft.com/office/officeart/2009/3/layout/HorizontalOrganizationChart"/>
    <dgm:cxn modelId="{3861AADD-A9FB-46AF-BC35-B81086D22BE7}" type="presParOf" srcId="{621D3280-2037-4EA3-A1CF-F13C314DA83C}" destId="{8755523C-EBD2-49DA-93EE-36D2D37FFC38}" srcOrd="2" destOrd="0" presId="urn:microsoft.com/office/officeart/2009/3/layout/HorizontalOrganizationChart"/>
    <dgm:cxn modelId="{5A465BB8-10A3-40B4-AD7B-58401DBBFA3F}" type="presParOf" srcId="{6AF477D1-FCA2-4E08-9ADB-99F0B67D7051}" destId="{1A097CDD-6ACA-4B5F-BD91-BC0F635327BE}" srcOrd="2" destOrd="0" presId="urn:microsoft.com/office/officeart/2009/3/layout/HorizontalOrganizationChar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774BFC-ED0F-4AAB-B0C9-96030303EB7B}">
      <dsp:nvSpPr>
        <dsp:cNvPr id="0" name=""/>
        <dsp:cNvSpPr/>
      </dsp:nvSpPr>
      <dsp:spPr>
        <a:xfrm>
          <a:off x="3405352" y="1846972"/>
          <a:ext cx="458129" cy="1599715"/>
        </a:xfrm>
        <a:custGeom>
          <a:avLst/>
          <a:gdLst/>
          <a:ahLst/>
          <a:cxnLst/>
          <a:rect l="0" t="0" r="0" b="0"/>
          <a:pathLst>
            <a:path>
              <a:moveTo>
                <a:pt x="0" y="0"/>
              </a:moveTo>
              <a:lnTo>
                <a:pt x="308487" y="0"/>
              </a:lnTo>
              <a:lnTo>
                <a:pt x="308487" y="1599715"/>
              </a:lnTo>
              <a:lnTo>
                <a:pt x="458129" y="1599715"/>
              </a:lnTo>
            </a:path>
          </a:pathLst>
        </a:custGeom>
        <a:noFill/>
        <a:ln w="28575" cap="flat" cmpd="sng" algn="ctr">
          <a:solidFill>
            <a:schemeClr val="tx1">
              <a:lumMod val="75000"/>
              <a:lumOff val="25000"/>
            </a:schemeClr>
          </a:solidFill>
          <a:prstDash val="solid"/>
        </a:ln>
        <a:effectLst>
          <a:outerShdw blurRad="38100" dist="12700" dir="5400000" algn="ctr" rotWithShape="0">
            <a:srgbClr val="000000">
              <a:alpha val="63000"/>
            </a:srgbClr>
          </a:outerShdw>
        </a:effectLst>
      </dsp:spPr>
      <dsp:style>
        <a:lnRef idx="3">
          <a:schemeClr val="dk1"/>
        </a:lnRef>
        <a:fillRef idx="0">
          <a:schemeClr val="dk1"/>
        </a:fillRef>
        <a:effectRef idx="2">
          <a:schemeClr val="dk1"/>
        </a:effectRef>
        <a:fontRef idx="minor">
          <a:schemeClr val="tx1"/>
        </a:fontRef>
      </dsp:style>
    </dsp:sp>
    <dsp:sp modelId="{2BCCDBBF-0715-44DC-8DEB-5CC5E2425ECE}">
      <dsp:nvSpPr>
        <dsp:cNvPr id="0" name=""/>
        <dsp:cNvSpPr/>
      </dsp:nvSpPr>
      <dsp:spPr>
        <a:xfrm>
          <a:off x="3405352" y="1846972"/>
          <a:ext cx="458129" cy="956254"/>
        </a:xfrm>
        <a:custGeom>
          <a:avLst/>
          <a:gdLst/>
          <a:ahLst/>
          <a:cxnLst/>
          <a:rect l="0" t="0" r="0" b="0"/>
          <a:pathLst>
            <a:path>
              <a:moveTo>
                <a:pt x="0" y="0"/>
              </a:moveTo>
              <a:lnTo>
                <a:pt x="308487" y="0"/>
              </a:lnTo>
              <a:lnTo>
                <a:pt x="308487" y="956254"/>
              </a:lnTo>
              <a:lnTo>
                <a:pt x="458129" y="956254"/>
              </a:lnTo>
            </a:path>
          </a:pathLst>
        </a:custGeom>
        <a:noFill/>
        <a:ln w="28575" cap="flat" cmpd="sng" algn="ctr">
          <a:solidFill>
            <a:schemeClr val="tx1">
              <a:lumMod val="75000"/>
              <a:lumOff val="25000"/>
            </a:schemeClr>
          </a:solidFill>
          <a:prstDash val="solid"/>
        </a:ln>
        <a:effectLst>
          <a:outerShdw blurRad="38100" dist="12700" dir="5400000" algn="ctr" rotWithShape="0">
            <a:srgbClr val="000000">
              <a:alpha val="63000"/>
            </a:srgbClr>
          </a:outerShdw>
        </a:effectLst>
      </dsp:spPr>
      <dsp:style>
        <a:lnRef idx="3">
          <a:schemeClr val="dk1"/>
        </a:lnRef>
        <a:fillRef idx="0">
          <a:schemeClr val="dk1"/>
        </a:fillRef>
        <a:effectRef idx="2">
          <a:schemeClr val="dk1"/>
        </a:effectRef>
        <a:fontRef idx="minor">
          <a:schemeClr val="tx1"/>
        </a:fontRef>
      </dsp:style>
    </dsp:sp>
    <dsp:sp modelId="{B60A2A7E-5AFA-4C8B-9850-CE92FB29D3B3}">
      <dsp:nvSpPr>
        <dsp:cNvPr id="0" name=""/>
        <dsp:cNvSpPr/>
      </dsp:nvSpPr>
      <dsp:spPr>
        <a:xfrm>
          <a:off x="3405352" y="1846972"/>
          <a:ext cx="458129" cy="312793"/>
        </a:xfrm>
        <a:custGeom>
          <a:avLst/>
          <a:gdLst/>
          <a:ahLst/>
          <a:cxnLst/>
          <a:rect l="0" t="0" r="0" b="0"/>
          <a:pathLst>
            <a:path>
              <a:moveTo>
                <a:pt x="0" y="0"/>
              </a:moveTo>
              <a:lnTo>
                <a:pt x="308487" y="0"/>
              </a:lnTo>
              <a:lnTo>
                <a:pt x="308487" y="312793"/>
              </a:lnTo>
              <a:lnTo>
                <a:pt x="458129" y="312793"/>
              </a:lnTo>
            </a:path>
          </a:pathLst>
        </a:custGeom>
        <a:noFill/>
        <a:ln w="28575" cap="flat" cmpd="sng" algn="ctr">
          <a:solidFill>
            <a:schemeClr val="tx1">
              <a:lumMod val="75000"/>
              <a:lumOff val="25000"/>
            </a:schemeClr>
          </a:solidFill>
          <a:prstDash val="solid"/>
        </a:ln>
        <a:effectLst>
          <a:outerShdw blurRad="38100" dist="12700" dir="5400000" algn="ctr" rotWithShape="0">
            <a:srgbClr val="000000">
              <a:alpha val="63000"/>
            </a:srgbClr>
          </a:outerShdw>
        </a:effectLst>
      </dsp:spPr>
      <dsp:style>
        <a:lnRef idx="3">
          <a:schemeClr val="dk1"/>
        </a:lnRef>
        <a:fillRef idx="0">
          <a:schemeClr val="dk1"/>
        </a:fillRef>
        <a:effectRef idx="2">
          <a:schemeClr val="dk1"/>
        </a:effectRef>
        <a:fontRef idx="minor">
          <a:schemeClr val="tx1"/>
        </a:fontRef>
      </dsp:style>
    </dsp:sp>
    <dsp:sp modelId="{92CCE964-949F-4B30-B4B0-0ACDD08037B1}">
      <dsp:nvSpPr>
        <dsp:cNvPr id="0" name=""/>
        <dsp:cNvSpPr/>
      </dsp:nvSpPr>
      <dsp:spPr>
        <a:xfrm>
          <a:off x="3405352" y="1516305"/>
          <a:ext cx="458129" cy="330666"/>
        </a:xfrm>
        <a:custGeom>
          <a:avLst/>
          <a:gdLst/>
          <a:ahLst/>
          <a:cxnLst/>
          <a:rect l="0" t="0" r="0" b="0"/>
          <a:pathLst>
            <a:path>
              <a:moveTo>
                <a:pt x="0" y="330666"/>
              </a:moveTo>
              <a:lnTo>
                <a:pt x="308487" y="330666"/>
              </a:lnTo>
              <a:lnTo>
                <a:pt x="308487" y="0"/>
              </a:lnTo>
              <a:lnTo>
                <a:pt x="458129" y="0"/>
              </a:lnTo>
            </a:path>
          </a:pathLst>
        </a:custGeom>
        <a:noFill/>
        <a:ln w="28575" cap="flat" cmpd="sng" algn="ctr">
          <a:solidFill>
            <a:schemeClr val="tx1">
              <a:lumMod val="75000"/>
              <a:lumOff val="25000"/>
            </a:schemeClr>
          </a:solidFill>
          <a:prstDash val="solid"/>
        </a:ln>
        <a:effectLst>
          <a:outerShdw blurRad="38100" dist="12700" dir="5400000" algn="ctr" rotWithShape="0">
            <a:srgbClr val="000000">
              <a:alpha val="63000"/>
            </a:srgbClr>
          </a:outerShdw>
        </a:effectLst>
      </dsp:spPr>
      <dsp:style>
        <a:lnRef idx="3">
          <a:schemeClr val="dk1"/>
        </a:lnRef>
        <a:fillRef idx="0">
          <a:schemeClr val="dk1"/>
        </a:fillRef>
        <a:effectRef idx="2">
          <a:schemeClr val="dk1"/>
        </a:effectRef>
        <a:fontRef idx="minor">
          <a:schemeClr val="tx1"/>
        </a:fontRef>
      </dsp:style>
    </dsp:sp>
    <dsp:sp modelId="{9B8CB93E-FDC8-4657-B0CE-2C7B8240F0FF}">
      <dsp:nvSpPr>
        <dsp:cNvPr id="0" name=""/>
        <dsp:cNvSpPr/>
      </dsp:nvSpPr>
      <dsp:spPr>
        <a:xfrm>
          <a:off x="5785797" y="827124"/>
          <a:ext cx="299284" cy="91440"/>
        </a:xfrm>
        <a:custGeom>
          <a:avLst/>
          <a:gdLst/>
          <a:ahLst/>
          <a:cxnLst/>
          <a:rect l="0" t="0" r="0" b="0"/>
          <a:pathLst>
            <a:path>
              <a:moveTo>
                <a:pt x="0" y="45720"/>
              </a:moveTo>
              <a:lnTo>
                <a:pt x="299284" y="45720"/>
              </a:lnTo>
            </a:path>
          </a:pathLst>
        </a:custGeom>
        <a:noFill/>
        <a:ln w="28575" cap="flat" cmpd="sng" algn="ctr">
          <a:solidFill>
            <a:schemeClr val="tx1">
              <a:lumMod val="75000"/>
              <a:lumOff val="25000"/>
            </a:schemeClr>
          </a:solidFill>
          <a:prstDash val="solid"/>
        </a:ln>
        <a:effectLst>
          <a:outerShdw blurRad="38100" dist="12700" dir="5400000" algn="ctr" rotWithShape="0">
            <a:srgbClr val="000000">
              <a:alpha val="63000"/>
            </a:srgbClr>
          </a:outerShdw>
        </a:effectLst>
      </dsp:spPr>
      <dsp:style>
        <a:lnRef idx="3">
          <a:schemeClr val="dk1"/>
        </a:lnRef>
        <a:fillRef idx="0">
          <a:schemeClr val="dk1"/>
        </a:fillRef>
        <a:effectRef idx="2">
          <a:schemeClr val="dk1"/>
        </a:effectRef>
        <a:fontRef idx="minor">
          <a:schemeClr val="tx1"/>
        </a:fontRef>
      </dsp:style>
    </dsp:sp>
    <dsp:sp modelId="{EE74738E-4964-45E0-ABE8-208CEEF8DD88}">
      <dsp:nvSpPr>
        <dsp:cNvPr id="0" name=""/>
        <dsp:cNvSpPr/>
      </dsp:nvSpPr>
      <dsp:spPr>
        <a:xfrm>
          <a:off x="3405352" y="872844"/>
          <a:ext cx="458129" cy="974127"/>
        </a:xfrm>
        <a:custGeom>
          <a:avLst/>
          <a:gdLst/>
          <a:ahLst/>
          <a:cxnLst/>
          <a:rect l="0" t="0" r="0" b="0"/>
          <a:pathLst>
            <a:path>
              <a:moveTo>
                <a:pt x="0" y="974127"/>
              </a:moveTo>
              <a:lnTo>
                <a:pt x="308487" y="974127"/>
              </a:lnTo>
              <a:lnTo>
                <a:pt x="308487" y="0"/>
              </a:lnTo>
              <a:lnTo>
                <a:pt x="458129" y="0"/>
              </a:lnTo>
            </a:path>
          </a:pathLst>
        </a:custGeom>
        <a:noFill/>
        <a:ln w="28575" cap="flat" cmpd="sng" algn="ctr">
          <a:solidFill>
            <a:schemeClr val="tx1">
              <a:lumMod val="75000"/>
              <a:lumOff val="25000"/>
            </a:schemeClr>
          </a:solidFill>
          <a:prstDash val="solid"/>
        </a:ln>
        <a:effectLst>
          <a:outerShdw blurRad="38100" dist="12700" dir="5400000" algn="ctr" rotWithShape="0">
            <a:srgbClr val="000000">
              <a:alpha val="63000"/>
            </a:srgbClr>
          </a:outerShdw>
        </a:effectLst>
      </dsp:spPr>
      <dsp:style>
        <a:lnRef idx="3">
          <a:schemeClr val="dk1"/>
        </a:lnRef>
        <a:fillRef idx="0">
          <a:schemeClr val="dk1"/>
        </a:fillRef>
        <a:effectRef idx="2">
          <a:schemeClr val="dk1"/>
        </a:effectRef>
        <a:fontRef idx="minor">
          <a:schemeClr val="tx1"/>
        </a:fontRef>
      </dsp:style>
    </dsp:sp>
    <dsp:sp modelId="{CB58CF59-C7F1-410F-8FCB-B96FB6121A0F}">
      <dsp:nvSpPr>
        <dsp:cNvPr id="0" name=""/>
        <dsp:cNvSpPr/>
      </dsp:nvSpPr>
      <dsp:spPr>
        <a:xfrm>
          <a:off x="3405352" y="229384"/>
          <a:ext cx="458129" cy="1617588"/>
        </a:xfrm>
        <a:custGeom>
          <a:avLst/>
          <a:gdLst/>
          <a:ahLst/>
          <a:cxnLst/>
          <a:rect l="0" t="0" r="0" b="0"/>
          <a:pathLst>
            <a:path>
              <a:moveTo>
                <a:pt x="0" y="1617588"/>
              </a:moveTo>
              <a:lnTo>
                <a:pt x="308487" y="1617588"/>
              </a:lnTo>
              <a:lnTo>
                <a:pt x="308487" y="0"/>
              </a:lnTo>
              <a:lnTo>
                <a:pt x="458129" y="0"/>
              </a:lnTo>
            </a:path>
          </a:pathLst>
        </a:custGeom>
        <a:noFill/>
        <a:ln w="28575" cap="flat" cmpd="sng" algn="ctr">
          <a:solidFill>
            <a:schemeClr val="tx1">
              <a:lumMod val="75000"/>
              <a:lumOff val="25000"/>
            </a:schemeClr>
          </a:solidFill>
          <a:prstDash val="solid"/>
        </a:ln>
        <a:effectLst>
          <a:outerShdw blurRad="38100" dist="12700" dir="5400000" algn="ctr" rotWithShape="0">
            <a:srgbClr val="000000">
              <a:alpha val="63000"/>
            </a:srgbClr>
          </a:outerShdw>
        </a:effectLst>
      </dsp:spPr>
      <dsp:style>
        <a:lnRef idx="3">
          <a:schemeClr val="dk1"/>
        </a:lnRef>
        <a:fillRef idx="0">
          <a:schemeClr val="dk1"/>
        </a:fillRef>
        <a:effectRef idx="2">
          <a:schemeClr val="dk1"/>
        </a:effectRef>
        <a:fontRef idx="minor">
          <a:schemeClr val="tx1"/>
        </a:fontRef>
      </dsp:style>
    </dsp:sp>
    <dsp:sp modelId="{17A22460-A769-449A-AC7F-F98388427FCF}">
      <dsp:nvSpPr>
        <dsp:cNvPr id="0" name=""/>
        <dsp:cNvSpPr/>
      </dsp:nvSpPr>
      <dsp:spPr>
        <a:xfrm>
          <a:off x="1892156" y="1418040"/>
          <a:ext cx="1513195" cy="857864"/>
        </a:xfrm>
        <a:prstGeom prst="roundRect">
          <a:avLst/>
        </a:prstGeom>
        <a:solidFill>
          <a:schemeClr val="lt1"/>
        </a:solidFill>
        <a:ln w="28575" cap="flat" cmpd="sng" algn="ctr">
          <a:solidFill>
            <a:schemeClr val="tx1">
              <a:lumMod val="75000"/>
              <a:lumOff val="25000"/>
            </a:schemeClr>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a:t>Chủ cửa hàng</a:t>
          </a:r>
          <a:endParaRPr lang="vi-VN" sz="1200" kern="1200"/>
        </a:p>
      </dsp:txBody>
      <dsp:txXfrm>
        <a:off x="1934033" y="1459917"/>
        <a:ext cx="1429441" cy="774110"/>
      </dsp:txXfrm>
    </dsp:sp>
    <dsp:sp modelId="{6BF1FA8B-CD03-4A14-AE82-3BE6371EE931}">
      <dsp:nvSpPr>
        <dsp:cNvPr id="0" name=""/>
        <dsp:cNvSpPr/>
      </dsp:nvSpPr>
      <dsp:spPr>
        <a:xfrm>
          <a:off x="3863481" y="1180"/>
          <a:ext cx="1922316" cy="456408"/>
        </a:xfrm>
        <a:prstGeom prst="roundRect">
          <a:avLst/>
        </a:prstGeom>
        <a:solidFill>
          <a:schemeClr val="lt1"/>
        </a:solidFill>
        <a:ln w="28575" cap="flat" cmpd="sng" algn="ctr">
          <a:solidFill>
            <a:schemeClr val="tx1">
              <a:lumMod val="75000"/>
              <a:lumOff val="25000"/>
            </a:schemeClr>
          </a:solidFill>
          <a:prstDash val="solid"/>
        </a:ln>
        <a:effectLst/>
      </dsp:spPr>
      <dsp:style>
        <a:lnRef idx="2">
          <a:schemeClr val="accent3"/>
        </a:lnRef>
        <a:fillRef idx="1">
          <a:schemeClr val="lt1"/>
        </a:fillRef>
        <a:effectRef idx="0">
          <a:schemeClr val="accent3"/>
        </a:effectRef>
        <a:fontRef idx="minor">
          <a:schemeClr val="dk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a:t>Quản lí sản  phẩm</a:t>
          </a:r>
        </a:p>
      </dsp:txBody>
      <dsp:txXfrm>
        <a:off x="3885761" y="23460"/>
        <a:ext cx="1877756" cy="411848"/>
      </dsp:txXfrm>
    </dsp:sp>
    <dsp:sp modelId="{7356E635-DFED-4485-9522-138332501679}">
      <dsp:nvSpPr>
        <dsp:cNvPr id="0" name=""/>
        <dsp:cNvSpPr/>
      </dsp:nvSpPr>
      <dsp:spPr>
        <a:xfrm>
          <a:off x="3863481" y="644640"/>
          <a:ext cx="1922316" cy="456408"/>
        </a:xfrm>
        <a:prstGeom prst="roundRect">
          <a:avLst/>
        </a:prstGeom>
        <a:solidFill>
          <a:schemeClr val="lt1"/>
        </a:solidFill>
        <a:ln w="28575" cap="flat" cmpd="sng" algn="ctr">
          <a:solidFill>
            <a:schemeClr val="tx1">
              <a:lumMod val="75000"/>
              <a:lumOff val="25000"/>
            </a:schemeClr>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a:t>Quản lí danh mục</a:t>
          </a:r>
          <a:endParaRPr lang="vi-VN" sz="1200" kern="1200"/>
        </a:p>
      </dsp:txBody>
      <dsp:txXfrm>
        <a:off x="3885761" y="666920"/>
        <a:ext cx="1877756" cy="411848"/>
      </dsp:txXfrm>
    </dsp:sp>
    <dsp:sp modelId="{0B15C34E-E065-4799-A8C9-94066F3E4B77}">
      <dsp:nvSpPr>
        <dsp:cNvPr id="0" name=""/>
        <dsp:cNvSpPr/>
      </dsp:nvSpPr>
      <dsp:spPr>
        <a:xfrm>
          <a:off x="6085081" y="644640"/>
          <a:ext cx="1922316" cy="456408"/>
        </a:xfrm>
        <a:prstGeom prst="roundRect">
          <a:avLst/>
        </a:prstGeom>
        <a:solidFill>
          <a:schemeClr val="lt1"/>
        </a:solidFill>
        <a:ln w="28575" cap="flat" cmpd="sng" algn="ctr">
          <a:solidFill>
            <a:schemeClr val="tx1">
              <a:lumMod val="75000"/>
              <a:lumOff val="25000"/>
            </a:schemeClr>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a:t>Quản lí danh mục con</a:t>
          </a:r>
          <a:endParaRPr lang="vi-VN" sz="1200" kern="1200"/>
        </a:p>
      </dsp:txBody>
      <dsp:txXfrm>
        <a:off x="6107361" y="666920"/>
        <a:ext cx="1877756" cy="411848"/>
      </dsp:txXfrm>
    </dsp:sp>
    <dsp:sp modelId="{07870B30-095B-455E-B9C8-4A5684952891}">
      <dsp:nvSpPr>
        <dsp:cNvPr id="0" name=""/>
        <dsp:cNvSpPr/>
      </dsp:nvSpPr>
      <dsp:spPr>
        <a:xfrm>
          <a:off x="3863481" y="1288101"/>
          <a:ext cx="1916585" cy="456408"/>
        </a:xfrm>
        <a:prstGeom prst="roundRect">
          <a:avLst/>
        </a:prstGeom>
        <a:solidFill>
          <a:schemeClr val="lt1"/>
        </a:solidFill>
        <a:ln w="28575" cap="flat" cmpd="sng" algn="ctr">
          <a:solidFill>
            <a:schemeClr val="tx1">
              <a:lumMod val="75000"/>
              <a:lumOff val="25000"/>
            </a:schemeClr>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a:t>Quản lí thương hiệu</a:t>
          </a:r>
          <a:endParaRPr lang="vi-VN" sz="1200" kern="1200"/>
        </a:p>
      </dsp:txBody>
      <dsp:txXfrm>
        <a:off x="3885761" y="1310381"/>
        <a:ext cx="1872025" cy="411848"/>
      </dsp:txXfrm>
    </dsp:sp>
    <dsp:sp modelId="{9E41EB81-859E-4C3D-93C8-427B1D339E8F}">
      <dsp:nvSpPr>
        <dsp:cNvPr id="0" name=""/>
        <dsp:cNvSpPr/>
      </dsp:nvSpPr>
      <dsp:spPr>
        <a:xfrm>
          <a:off x="3863481" y="1931562"/>
          <a:ext cx="1922316" cy="456408"/>
        </a:xfrm>
        <a:prstGeom prst="roundRect">
          <a:avLst/>
        </a:prstGeom>
        <a:solidFill>
          <a:schemeClr val="lt1"/>
        </a:solidFill>
        <a:ln w="28575" cap="flat" cmpd="sng" algn="ctr">
          <a:solidFill>
            <a:schemeClr val="tx1">
              <a:lumMod val="75000"/>
              <a:lumOff val="25000"/>
            </a:schemeClr>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a:t>Quản lí thuộc tính sản phẩm</a:t>
          </a:r>
          <a:endParaRPr lang="vi-VN" sz="1200" kern="1200"/>
        </a:p>
      </dsp:txBody>
      <dsp:txXfrm>
        <a:off x="3885761" y="1953842"/>
        <a:ext cx="1877756" cy="411848"/>
      </dsp:txXfrm>
    </dsp:sp>
    <dsp:sp modelId="{5205CF08-9FE7-41AD-A9A0-2511444B4EAC}">
      <dsp:nvSpPr>
        <dsp:cNvPr id="0" name=""/>
        <dsp:cNvSpPr/>
      </dsp:nvSpPr>
      <dsp:spPr>
        <a:xfrm>
          <a:off x="3863481" y="2575022"/>
          <a:ext cx="1922316" cy="456408"/>
        </a:xfrm>
        <a:prstGeom prst="roundRect">
          <a:avLst/>
        </a:prstGeom>
        <a:solidFill>
          <a:schemeClr val="lt1"/>
        </a:solidFill>
        <a:ln w="28575" cap="flat" cmpd="sng" algn="ctr">
          <a:solidFill>
            <a:schemeClr val="tx1">
              <a:lumMod val="75000"/>
              <a:lumOff val="25000"/>
            </a:schemeClr>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a:t>Quản lí người dùng</a:t>
          </a:r>
          <a:endParaRPr lang="vi-VN" sz="1200" kern="1200"/>
        </a:p>
      </dsp:txBody>
      <dsp:txXfrm>
        <a:off x="3885761" y="2597302"/>
        <a:ext cx="1877756" cy="411848"/>
      </dsp:txXfrm>
    </dsp:sp>
    <dsp:sp modelId="{380030A5-DFB8-44EC-AFF5-12D98FDAFC53}">
      <dsp:nvSpPr>
        <dsp:cNvPr id="0" name=""/>
        <dsp:cNvSpPr/>
      </dsp:nvSpPr>
      <dsp:spPr>
        <a:xfrm>
          <a:off x="3863481" y="3218483"/>
          <a:ext cx="1922316" cy="456408"/>
        </a:xfrm>
        <a:prstGeom prst="roundRect">
          <a:avLst/>
        </a:prstGeom>
        <a:solidFill>
          <a:schemeClr val="lt1"/>
        </a:solidFill>
        <a:ln w="28575" cap="flat" cmpd="sng" algn="ctr">
          <a:solidFill>
            <a:schemeClr val="tx1">
              <a:lumMod val="75000"/>
              <a:lumOff val="25000"/>
            </a:schemeClr>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a:t>Quản lí đơn hàng</a:t>
          </a:r>
          <a:endParaRPr lang="vi-VN" sz="1200" kern="1200"/>
        </a:p>
      </dsp:txBody>
      <dsp:txXfrm>
        <a:off x="3885761" y="3240763"/>
        <a:ext cx="1877756" cy="411848"/>
      </dsp:txXfrm>
    </dsp:sp>
  </dsp:spTree>
</dsp:drawing>
</file>

<file path=ppt/diagrams/layout1.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C6DBDFE-DD3D-4291-A404-1B97A83A6EA8}" type="datetimeFigureOut">
              <a:rPr lang="en-US" smtClean="0"/>
              <a:t>13-May-21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6456DE3-4E01-4AFD-AD42-42312842ED89}" type="slidenum">
              <a:rPr lang="en-US" smtClean="0"/>
              <a:t>‹#›</a:t>
            </a:fld>
            <a:endParaRPr lang="en-US"/>
          </a:p>
        </p:txBody>
      </p:sp>
    </p:spTree>
    <p:extLst>
      <p:ext uri="{BB962C8B-B14F-4D97-AF65-F5344CB8AC3E}">
        <p14:creationId xmlns:p14="http://schemas.microsoft.com/office/powerpoint/2010/main" val="7029615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498700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719048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804738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4DB13E-F722-4ED6-BB00-556651E95281}"/>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7" name="Group 6">
            <a:extLst>
              <a:ext uri="{FF2B5EF4-FFF2-40B4-BE49-F238E27FC236}">
                <a16:creationId xmlns:a16="http://schemas.microsoft.com/office/drawing/2014/main" id="{E26428D7-C6F3-473D-A360-A3F5C3E8728C}"/>
              </a:ext>
            </a:extLst>
          </p:cNvPr>
          <p:cNvGrpSpPr/>
          <p:nvPr/>
        </p:nvGrpSpPr>
        <p:grpSpPr>
          <a:xfrm>
            <a:off x="5250180" y="1267730"/>
            <a:ext cx="1691640" cy="615934"/>
            <a:chOff x="5250180" y="1267730"/>
            <a:chExt cx="1691640" cy="615934"/>
          </a:xfrm>
        </p:grpSpPr>
        <p:cxnSp>
          <p:nvCxnSpPr>
            <p:cNvPr id="17" name="Straight Connector 16"/>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629103" y="2244830"/>
            <a:ext cx="8933796" cy="2437232"/>
          </a:xfrm>
        </p:spPr>
        <p:txBody>
          <a:bodyPr tIns="45720" bIns="45720" anchor="ctr">
            <a:normAutofit/>
          </a:bodyPr>
          <a:lstStyle>
            <a:lvl1pPr algn="ctr">
              <a:lnSpc>
                <a:spcPct val="83000"/>
              </a:lnSpc>
              <a:defRPr lang="en-US" sz="6800" b="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Subtitle 2"/>
          <p:cNvSpPr>
            <a:spLocks noGrp="1"/>
          </p:cNvSpPr>
          <p:nvPr>
            <p:ph type="subTitle" idx="1"/>
          </p:nvPr>
        </p:nvSpPr>
        <p:spPr>
          <a:xfrm>
            <a:off x="1629101" y="4682062"/>
            <a:ext cx="8936846" cy="457201"/>
          </a:xfrm>
        </p:spPr>
        <p:txBody>
          <a:bodyPr>
            <a:normAutofit/>
          </a:bodyPr>
          <a:lstStyle>
            <a:lvl1pPr marL="0" indent="0" algn="ctr">
              <a:spcBef>
                <a:spcPts val="0"/>
              </a:spcBef>
              <a:buNone/>
              <a:defRPr sz="1800" spc="80" baseline="0">
                <a:solidFill>
                  <a:schemeClr val="tx1">
                    <a:lumMod val="95000"/>
                    <a:lumOff val="5000"/>
                  </a:schemeClr>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0" name="Date Placeholder 19"/>
          <p:cNvSpPr>
            <a:spLocks noGrp="1"/>
          </p:cNvSpPr>
          <p:nvPr>
            <p:ph type="dt" sz="half" idx="10"/>
          </p:nvPr>
        </p:nvSpPr>
        <p:spPr>
          <a:xfrm>
            <a:off x="5318760" y="1341256"/>
            <a:ext cx="1554480" cy="485546"/>
          </a:xfrm>
        </p:spPr>
        <p:txBody>
          <a:bodyPr/>
          <a:lstStyle>
            <a:lvl1pPr algn="ctr">
              <a:defRPr sz="1300" spc="0" baseline="0">
                <a:solidFill>
                  <a:srgbClr val="FFFFFF"/>
                </a:solidFill>
                <a:latin typeface="+mn-lt"/>
              </a:defRPr>
            </a:lvl1pPr>
          </a:lstStyle>
          <a:p>
            <a:fld id="{EA0C0817-A112-4847-8014-A94B7D2A4EA3}" type="datetime1">
              <a:rPr lang="en-US" smtClean="0"/>
              <a:t>13-May-21</a:t>
            </a:fld>
            <a:endParaRPr lang="en-US"/>
          </a:p>
        </p:txBody>
      </p:sp>
      <p:sp>
        <p:nvSpPr>
          <p:cNvPr id="21" name="Footer Placeholder 20"/>
          <p:cNvSpPr>
            <a:spLocks noGrp="1"/>
          </p:cNvSpPr>
          <p:nvPr>
            <p:ph type="ftr" sz="quarter" idx="11"/>
          </p:nvPr>
        </p:nvSpPr>
        <p:spPr>
          <a:xfrm>
            <a:off x="1629100" y="5177408"/>
            <a:ext cx="5730295" cy="228600"/>
          </a:xfrm>
        </p:spPr>
        <p:txBody>
          <a:bodyPr/>
          <a:lstStyle>
            <a:lvl1pPr algn="l">
              <a:defRPr>
                <a:solidFill>
                  <a:schemeClr val="tx1">
                    <a:lumMod val="85000"/>
                    <a:lumOff val="15000"/>
                  </a:schemeClr>
                </a:solidFill>
              </a:defRPr>
            </a:lvl1pPr>
          </a:lstStyle>
          <a:p>
            <a:endParaRPr lang="en-US"/>
          </a:p>
        </p:txBody>
      </p:sp>
      <p:sp>
        <p:nvSpPr>
          <p:cNvPr id="22" name="Slide Number Placeholder 21"/>
          <p:cNvSpPr>
            <a:spLocks noGrp="1"/>
          </p:cNvSpPr>
          <p:nvPr>
            <p:ph type="sldNum" sz="quarter" idx="12"/>
          </p:nvPr>
        </p:nvSpPr>
        <p:spPr>
          <a:xfrm>
            <a:off x="8606920" y="5177408"/>
            <a:ext cx="1955980"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a:p>
        </p:txBody>
      </p:sp>
    </p:spTree>
    <p:extLst>
      <p:ext uri="{BB962C8B-B14F-4D97-AF65-F5344CB8AC3E}">
        <p14:creationId xmlns:p14="http://schemas.microsoft.com/office/powerpoint/2010/main" val="11847017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32B432-ACDA-4023-A761-2BAB76577B62}" type="datetime1">
              <a:rPr lang="en-US" smtClean="0"/>
              <a:t>13-May-21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25758817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A4A1889-E37C-4EC3-9E41-9DAD221CF389}"/>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3" name="Rectangle 22"/>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29156" y="2275165"/>
            <a:ext cx="8933688" cy="2406895"/>
          </a:xfrm>
        </p:spPr>
        <p:txBody>
          <a:bodyPr anchor="ctr">
            <a:normAutofit/>
          </a:bodyPr>
          <a:lstStyle>
            <a:lvl1pPr algn="ctr">
              <a:lnSpc>
                <a:spcPct val="83000"/>
              </a:lnSpc>
              <a:defRPr lang="en-US" sz="680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grpSp>
        <p:nvGrpSpPr>
          <p:cNvPr id="16" name="Group 15">
            <a:extLst>
              <a:ext uri="{FF2B5EF4-FFF2-40B4-BE49-F238E27FC236}">
                <a16:creationId xmlns:a16="http://schemas.microsoft.com/office/drawing/2014/main" id="{1683EB04-C23E-490C-A1A6-030CF79D23C8}"/>
              </a:ext>
            </a:extLst>
          </p:cNvPr>
          <p:cNvGrpSpPr/>
          <p:nvPr/>
        </p:nvGrpSpPr>
        <p:grpSpPr>
          <a:xfrm>
            <a:off x="5250180" y="1267730"/>
            <a:ext cx="1691640" cy="615934"/>
            <a:chOff x="5250180" y="1267730"/>
            <a:chExt cx="1691640" cy="615934"/>
          </a:xfrm>
        </p:grpSpPr>
        <p:cxnSp>
          <p:nvCxnSpPr>
            <p:cNvPr id="17" name="Straight Connector 16">
              <a:extLst>
                <a:ext uri="{FF2B5EF4-FFF2-40B4-BE49-F238E27FC236}">
                  <a16:creationId xmlns:a16="http://schemas.microsoft.com/office/drawing/2014/main" id="{F8A84C03-E1CA-4A4E-81D6-9BB0C335B7A0}"/>
                </a:ext>
              </a:extLst>
            </p:cNvPr>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A26FB5A-D5D1-4DAB-AC43-7F51A7F2D197}"/>
                </a:ext>
              </a:extLst>
            </p:cNvPr>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9303F14-E560-4C02-94F4-B4695FE26813}"/>
                </a:ext>
              </a:extLst>
            </p:cNvPr>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3" name="Text Placeholder 2"/>
          <p:cNvSpPr>
            <a:spLocks noGrp="1"/>
          </p:cNvSpPr>
          <p:nvPr>
            <p:ph type="body" idx="1"/>
          </p:nvPr>
        </p:nvSpPr>
        <p:spPr>
          <a:xfrm>
            <a:off x="1629156" y="4682062"/>
            <a:ext cx="8939784" cy="457200"/>
          </a:xfrm>
        </p:spPr>
        <p:txBody>
          <a:bodyPr anchor="t">
            <a:normAutofit/>
          </a:bodyPr>
          <a:lstStyle>
            <a:lvl1pPr marL="0" indent="0" algn="ctr">
              <a:buNone/>
              <a:tabLst>
                <a:tab pos="2633663" algn="l"/>
              </a:tabLst>
              <a:defRPr sz="1800">
                <a:solidFill>
                  <a:schemeClr val="tx1">
                    <a:lumMod val="95000"/>
                    <a:lumOff val="5000"/>
                  </a:schemeClr>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318760" y="1344502"/>
            <a:ext cx="1554480" cy="498781"/>
          </a:xfrm>
        </p:spPr>
        <p:txBody>
          <a:bodyPr/>
          <a:lstStyle>
            <a:lvl1pPr algn="ctr">
              <a:defRPr lang="en-US" sz="1300" kern="1200" spc="0" baseline="0">
                <a:solidFill>
                  <a:srgbClr val="FFFFFF"/>
                </a:solidFill>
                <a:latin typeface="+mn-lt"/>
                <a:ea typeface="+mn-ea"/>
                <a:cs typeface="+mn-cs"/>
              </a:defRPr>
            </a:lvl1pPr>
          </a:lstStyle>
          <a:p>
            <a:fld id="{D9C646AA-F36E-4540-911D-FFFC0A0EF24A}" type="datetime1">
              <a:rPr lang="en-US" smtClean="0"/>
              <a:t>13-May-21</a:t>
            </a:fld>
            <a:endParaRPr lang="en-US"/>
          </a:p>
        </p:txBody>
      </p:sp>
      <p:sp>
        <p:nvSpPr>
          <p:cNvPr id="5" name="Footer Placeholder 4"/>
          <p:cNvSpPr>
            <a:spLocks noGrp="1"/>
          </p:cNvSpPr>
          <p:nvPr>
            <p:ph type="ftr" sz="quarter" idx="11"/>
          </p:nvPr>
        </p:nvSpPr>
        <p:spPr>
          <a:xfrm>
            <a:off x="1629157" y="5177408"/>
            <a:ext cx="5660134" cy="228600"/>
          </a:xfrm>
        </p:spPr>
        <p:txBody>
          <a:bodyPr/>
          <a:lstStyle>
            <a:lvl1pPr algn="l">
              <a:defRPr>
                <a:solidFill>
                  <a:schemeClr val="tx1">
                    <a:lumMod val="85000"/>
                    <a:lumOff val="15000"/>
                  </a:schemeClr>
                </a:solidFill>
              </a:defRPr>
            </a:lvl1pPr>
          </a:lstStyle>
          <a:p>
            <a:endParaRPr lang="en-US"/>
          </a:p>
        </p:txBody>
      </p:sp>
      <p:sp>
        <p:nvSpPr>
          <p:cNvPr id="6" name="Slide Number Placeholder 5"/>
          <p:cNvSpPr>
            <a:spLocks noGrp="1"/>
          </p:cNvSpPr>
          <p:nvPr>
            <p:ph type="sldNum" sz="quarter" idx="12"/>
          </p:nvPr>
        </p:nvSpPr>
        <p:spPr>
          <a:xfrm>
            <a:off x="8604504" y="5177408"/>
            <a:ext cx="1958339"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a:p>
        </p:txBody>
      </p:sp>
    </p:spTree>
    <p:extLst>
      <p:ext uri="{BB962C8B-B14F-4D97-AF65-F5344CB8AC3E}">
        <p14:creationId xmlns:p14="http://schemas.microsoft.com/office/powerpoint/2010/main" val="21697321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680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6176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9186D26-FA5F-4637-B602-B7C2DC34CFD4}" type="datetime1">
              <a:rPr lang="en-US" smtClean="0"/>
              <a:t>13-May-21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35005825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9848" y="2074334"/>
            <a:ext cx="4663440" cy="640080"/>
          </a:xfrm>
        </p:spPr>
        <p:txBody>
          <a:bodyPr anchor="ctr">
            <a:normAutofit/>
          </a:bodyPr>
          <a:lstStyle>
            <a:lvl1pPr marL="0" indent="0" algn="l">
              <a:spcBef>
                <a:spcPts val="0"/>
              </a:spcBef>
              <a:buNone/>
              <a:defRPr sz="1900" b="1" i="0">
                <a:solidFill>
                  <a:schemeClr val="tx1"/>
                </a:solidFill>
                <a:latin typeface="+mn-lt"/>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92472"/>
            <a:ext cx="4663440" cy="3163825"/>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58712" y="2074334"/>
            <a:ext cx="4663440" cy="640080"/>
          </a:xfrm>
        </p:spPr>
        <p:txBody>
          <a:bodyPr anchor="ctr">
            <a:normAutofit/>
          </a:bodyPr>
          <a:lstStyle>
            <a:lvl1pPr marL="0" indent="0" algn="l">
              <a:spcBef>
                <a:spcPts val="0"/>
              </a:spcBef>
              <a:buNone/>
              <a:defRPr sz="1900" b="1">
                <a:solidFill>
                  <a:schemeClr val="tx1"/>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58712" y="2792471"/>
            <a:ext cx="4663440" cy="3164509"/>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A7F15D8-96D1-4781-BC50-CA8A088B2FE4}" type="datetime1">
              <a:rPr lang="en-US" smtClean="0"/>
              <a:t>13-May-21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10207325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9A96C99-B8F8-4528-BD05-0E16E943DC09}" type="datetime1">
              <a:rPr lang="en-US" smtClean="0"/>
              <a:t>13-May-21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10735875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636942-C211-4B28-8DBD-C953E00AF71B}" type="datetime1">
              <a:rPr lang="en-US" smtClean="0"/>
              <a:t>13-May-21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23753279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5E1BBF9-8BEF-4353-BA68-30AAF9EBD8D8}"/>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5B941C21-2A5D-4912-AB06-1BB0C0EB6AE1}"/>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58200" y="607392"/>
            <a:ext cx="3161963" cy="1645920"/>
          </a:xfrm>
        </p:spPr>
        <p:txBody>
          <a:bodyPr anchor="b">
            <a:normAutofit/>
          </a:bodyPr>
          <a:lstStyle>
            <a:lvl1pPr algn="l" defTabSz="914400" rtl="0" eaLnBrk="1" latinLnBrk="0" hangingPunct="1">
              <a:lnSpc>
                <a:spcPct val="100000"/>
              </a:lnSpc>
              <a:spcBef>
                <a:spcPct val="0"/>
              </a:spcBef>
              <a:buNone/>
              <a:defRPr lang="en-US" sz="3200" b="0" kern="1200" cap="none" spc="0" baseline="0" dirty="0">
                <a:solidFill>
                  <a:schemeClr val="tx1"/>
                </a:solidFill>
                <a:effectLst/>
                <a:latin typeface="+mj-lt"/>
                <a:ea typeface="+mn-ea"/>
                <a:cs typeface="+mn-cs"/>
              </a:defRPr>
            </a:lvl1pPr>
          </a:lstStyle>
          <a:p>
            <a:r>
              <a:rPr lang="en-US"/>
              <a:t>Click to edit Master title style</a:t>
            </a:r>
            <a:endParaRPr lang="en-US" dirty="0"/>
          </a:p>
        </p:txBody>
      </p:sp>
      <p:sp>
        <p:nvSpPr>
          <p:cNvPr id="3" name="Content Placeholder 2"/>
          <p:cNvSpPr>
            <a:spLocks noGrp="1"/>
          </p:cNvSpPr>
          <p:nvPr>
            <p:ph idx="1"/>
          </p:nvPr>
        </p:nvSpPr>
        <p:spPr>
          <a:xfrm>
            <a:off x="685800" y="609600"/>
            <a:ext cx="6858000" cy="5334000"/>
          </a:xfrm>
        </p:spPr>
        <p:txBody>
          <a:bodyPr/>
          <a:lstStyle>
            <a:lvl1pPr>
              <a:defRPr sz="19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58200" y="2336800"/>
            <a:ext cx="3161963" cy="3606800"/>
          </a:xfrm>
        </p:spPr>
        <p:txBody>
          <a:bodyPr>
            <a:normAutofit/>
          </a:bodyPr>
          <a:lstStyle>
            <a:lvl1pPr marL="0" indent="0">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a:xfrm>
            <a:off x="5588000" y="6035040"/>
            <a:ext cx="1955800" cy="365760"/>
          </a:xfrm>
        </p:spPr>
        <p:txBody>
          <a:bodyPr/>
          <a:lstStyle>
            <a:lvl1pPr>
              <a:defRPr>
                <a:solidFill>
                  <a:schemeClr val="tx1">
                    <a:lumMod val="85000"/>
                    <a:lumOff val="15000"/>
                  </a:schemeClr>
                </a:solidFill>
              </a:defRPr>
            </a:lvl1pPr>
          </a:lstStyle>
          <a:p>
            <a:fld id="{7E8D12A6-918A-48BD-8CB9-CA713993B0EA}" type="datetime1">
              <a:rPr lang="en-US" smtClean="0"/>
              <a:t>13-May-21</a:t>
            </a:fld>
            <a:endParaRPr lang="en-US"/>
          </a:p>
        </p:txBody>
      </p:sp>
      <p:sp>
        <p:nvSpPr>
          <p:cNvPr id="9" name="Footer Placeholder 8"/>
          <p:cNvSpPr>
            <a:spLocks noGrp="1"/>
          </p:cNvSpPr>
          <p:nvPr>
            <p:ph type="ftr" sz="quarter" idx="11"/>
          </p:nvPr>
        </p:nvSpPr>
        <p:spPr>
          <a:xfrm>
            <a:off x="685801" y="6035040"/>
            <a:ext cx="4584700" cy="365760"/>
          </a:xfrm>
        </p:spPr>
        <p:txBody>
          <a:bodyPr/>
          <a:lstStyle>
            <a:lvl1pPr algn="l">
              <a:defRPr/>
            </a:lvl1pPr>
          </a:lstStyle>
          <a:p>
            <a:endParaRPr lang="en-US"/>
          </a:p>
        </p:txBody>
      </p:sp>
      <p:sp>
        <p:nvSpPr>
          <p:cNvPr id="11" name="Slide Number Placeholder 10"/>
          <p:cNvSpPr>
            <a:spLocks noGrp="1"/>
          </p:cNvSpPr>
          <p:nvPr>
            <p:ph type="sldNum" sz="quarter" idx="12"/>
          </p:nvPr>
        </p:nvSpPr>
        <p:spPr>
          <a:xfrm>
            <a:off x="10396728" y="6035040"/>
            <a:ext cx="1223435" cy="36576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a:p>
        </p:txBody>
      </p:sp>
    </p:spTree>
    <p:extLst>
      <p:ext uri="{BB962C8B-B14F-4D97-AF65-F5344CB8AC3E}">
        <p14:creationId xmlns:p14="http://schemas.microsoft.com/office/powerpoint/2010/main" val="24321606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687CA98-D9C7-497F-A1DA-7D22F8753BCE}"/>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228599" y="237744"/>
            <a:ext cx="7696201" cy="6382512"/>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5" name="Date Placeholder 4"/>
          <p:cNvSpPr>
            <a:spLocks noGrp="1"/>
          </p:cNvSpPr>
          <p:nvPr>
            <p:ph type="dt" sz="half" idx="10"/>
          </p:nvPr>
        </p:nvSpPr>
        <p:spPr>
          <a:xfrm>
            <a:off x="5662337" y="6035040"/>
            <a:ext cx="2071963" cy="365760"/>
          </a:xfrm>
        </p:spPr>
        <p:txBody>
          <a:bodyPr/>
          <a:lstStyle>
            <a:lvl1pPr>
              <a:defRPr b="1">
                <a:solidFill>
                  <a:srgbClr val="FFFFFF"/>
                </a:solidFill>
                <a:effectLst>
                  <a:outerShdw blurRad="19050" dist="6350" dir="2700000" algn="tl" rotWithShape="0">
                    <a:prstClr val="black">
                      <a:alpha val="40000"/>
                    </a:prstClr>
                  </a:outerShdw>
                </a:effectLst>
              </a:defRPr>
            </a:lvl1pPr>
          </a:lstStyle>
          <a:p>
            <a:fld id="{E778CE86-875F-4587-BCF6-FA054AFC0D53}" type="datetime1">
              <a:rPr lang="en-US" smtClean="0"/>
              <a:pPr/>
              <a:t>13-May-21</a:t>
            </a:fld>
            <a:endParaRPr lang="en-US"/>
          </a:p>
        </p:txBody>
      </p:sp>
      <p:sp>
        <p:nvSpPr>
          <p:cNvPr id="6" name="Footer Placeholder 5"/>
          <p:cNvSpPr>
            <a:spLocks noGrp="1"/>
          </p:cNvSpPr>
          <p:nvPr>
            <p:ph type="ftr" sz="quarter" idx="11"/>
          </p:nvPr>
        </p:nvSpPr>
        <p:spPr>
          <a:xfrm>
            <a:off x="612648" y="6035040"/>
            <a:ext cx="4588002" cy="365760"/>
          </a:xfrm>
        </p:spPr>
        <p:txBody>
          <a:bodyPr/>
          <a:lstStyle>
            <a:lvl1pPr marL="0" algn="r" defTabSz="914400" rtl="0" eaLnBrk="1" latinLnBrk="0" hangingPunct="1">
              <a:defRPr lang="en-US" sz="1000" b="1" kern="1200" dirty="0">
                <a:solidFill>
                  <a:srgbClr val="FFFFFF"/>
                </a:solidFill>
                <a:effectLst>
                  <a:outerShdw blurRad="19050" dist="6350" dir="2700000" algn="tl" rotWithShape="0">
                    <a:prstClr val="black">
                      <a:alpha val="40000"/>
                    </a:prstClr>
                  </a:outerShdw>
                </a:effectLst>
                <a:latin typeface="+mn-lt"/>
                <a:ea typeface="+mn-ea"/>
                <a:cs typeface="+mn-cs"/>
              </a:defRPr>
            </a:lvl1pPr>
          </a:lstStyle>
          <a:p>
            <a:pPr algn="l"/>
            <a:endParaRPr lang="en-US"/>
          </a:p>
        </p:txBody>
      </p:sp>
      <p:sp>
        <p:nvSpPr>
          <p:cNvPr id="7" name="Slide Number Placeholder 6"/>
          <p:cNvSpPr>
            <a:spLocks noGrp="1"/>
          </p:cNvSpPr>
          <p:nvPr>
            <p:ph type="sldNum" sz="quarter" idx="12"/>
          </p:nvPr>
        </p:nvSpPr>
        <p:spPr>
          <a:xfrm>
            <a:off x="10396728" y="6035040"/>
            <a:ext cx="1225296" cy="365760"/>
          </a:xfrm>
        </p:spPr>
        <p:txBody>
          <a:bodyPr/>
          <a:lstStyle/>
          <a:p>
            <a:fld id="{34B7E4EF-A1BD-40F4-AB7B-04F084DD991D}" type="slidenum">
              <a:rPr lang="en-US" smtClean="0"/>
              <a:t>‹#›</a:t>
            </a:fld>
            <a:endParaRPr lang="en-US"/>
          </a:p>
        </p:txBody>
      </p:sp>
      <p:sp>
        <p:nvSpPr>
          <p:cNvPr id="12" name="Rectangle 11">
            <a:extLst>
              <a:ext uri="{FF2B5EF4-FFF2-40B4-BE49-F238E27FC236}">
                <a16:creationId xmlns:a16="http://schemas.microsoft.com/office/drawing/2014/main" id="{F8B3D8CC-BB13-41A5-8F34-B8E84A4F9534}"/>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77250" y="603504"/>
            <a:ext cx="3144774" cy="1645920"/>
          </a:xfrm>
        </p:spPr>
        <p:txBody>
          <a:bodyPr anchor="b">
            <a:noAutofit/>
          </a:bodyPr>
          <a:lstStyle>
            <a:lvl1pPr algn="l">
              <a:lnSpc>
                <a:spcPct val="100000"/>
              </a:lnSpc>
              <a:defRPr sz="3200" b="0">
                <a:solidFill>
                  <a:schemeClr val="tx1"/>
                </a:solidFill>
                <a:latin typeface="+mj-lt"/>
              </a:defRPr>
            </a:lvl1pPr>
          </a:lstStyle>
          <a:p>
            <a:r>
              <a:rPr lang="en-US"/>
              <a:t>Click to edit Master title style</a:t>
            </a:r>
            <a:endParaRPr lang="en-US" dirty="0"/>
          </a:p>
        </p:txBody>
      </p:sp>
      <p:sp>
        <p:nvSpPr>
          <p:cNvPr id="4" name="Text Placeholder 3"/>
          <p:cNvSpPr>
            <a:spLocks noGrp="1"/>
          </p:cNvSpPr>
          <p:nvPr>
            <p:ph type="body" sz="half" idx="2"/>
          </p:nvPr>
        </p:nvSpPr>
        <p:spPr>
          <a:xfrm>
            <a:off x="8477250" y="2386584"/>
            <a:ext cx="3144774" cy="3511296"/>
          </a:xfrm>
        </p:spPr>
        <p:txBody>
          <a:bodyPr>
            <a:normAutofit/>
          </a:bodyPr>
          <a:lstStyle>
            <a:lvl1pPr marL="0" indent="0" algn="l">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0991036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94681D-2A4C-4A8D-B9B5-31D440D0328D}"/>
              </a:ext>
            </a:extLst>
          </p:cNvPr>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8" name="Rectangle 7"/>
          <p:cNvSpPr/>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6800" y="2103120"/>
            <a:ext cx="10058400" cy="384962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56794" y="6035040"/>
            <a:ext cx="2893045"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F6FA2B21-3FCD-4721-B95C-427943F61125}" type="datetime1">
              <a:rPr lang="en-US" smtClean="0"/>
              <a:t>13-May-21</a:t>
            </a:fld>
            <a:endParaRPr lang="en-US"/>
          </a:p>
        </p:txBody>
      </p:sp>
      <p:sp>
        <p:nvSpPr>
          <p:cNvPr id="5" name="Footer Placeholder 4"/>
          <p:cNvSpPr>
            <a:spLocks noGrp="1"/>
          </p:cNvSpPr>
          <p:nvPr>
            <p:ph type="ftr" sz="quarter" idx="3"/>
          </p:nvPr>
        </p:nvSpPr>
        <p:spPr>
          <a:xfrm>
            <a:off x="1066800" y="6035040"/>
            <a:ext cx="5816600" cy="365760"/>
          </a:xfrm>
          <a:prstGeom prst="rect">
            <a:avLst/>
          </a:prstGeom>
        </p:spPr>
        <p:txBody>
          <a:bodyPr vert="horz" lIns="91440" tIns="45720" rIns="91440" bIns="45720" rtlCol="0" anchor="b"/>
          <a:lstStyle>
            <a:lvl1pPr algn="l">
              <a:defRPr sz="800">
                <a:solidFill>
                  <a:schemeClr val="tx1">
                    <a:lumMod val="85000"/>
                    <a:lumOff val="15000"/>
                  </a:schemeClr>
                </a:solidFill>
              </a:defRPr>
            </a:lvl1pPr>
          </a:lstStyle>
          <a:p>
            <a:endParaRPr lang="en-US"/>
          </a:p>
        </p:txBody>
      </p:sp>
      <p:sp>
        <p:nvSpPr>
          <p:cNvPr id="6" name="Slide Number Placeholder 5"/>
          <p:cNvSpPr>
            <a:spLocks noGrp="1"/>
          </p:cNvSpPr>
          <p:nvPr>
            <p:ph type="sldNum" sz="quarter" idx="4"/>
          </p:nvPr>
        </p:nvSpPr>
        <p:spPr>
          <a:xfrm>
            <a:off x="10287000" y="6035040"/>
            <a:ext cx="838200"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34B7E4EF-A1BD-40F4-AB7B-04F084DD991D}" type="slidenum">
              <a:rPr lang="en-US" smtClean="0"/>
              <a:t>‹#›</a:t>
            </a:fld>
            <a:endParaRPr lang="en-US"/>
          </a:p>
        </p:txBody>
      </p:sp>
    </p:spTree>
    <p:extLst>
      <p:ext uri="{BB962C8B-B14F-4D97-AF65-F5344CB8AC3E}">
        <p14:creationId xmlns:p14="http://schemas.microsoft.com/office/powerpoint/2010/main" val="27209014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sldNum="0" hdr="0" ftr="0" dt="0"/>
  <p:txStyles>
    <p:titleStyle>
      <a:lvl1pPr algn="l" defTabSz="914400" rtl="0" eaLnBrk="1" latinLnBrk="0" hangingPunct="1">
        <a:lnSpc>
          <a:spcPct val="90000"/>
        </a:lnSpc>
        <a:spcBef>
          <a:spcPct val="0"/>
        </a:spcBef>
        <a:buNone/>
        <a:defRPr lang="en-US" sz="4000" i="0" kern="1200" cap="none" spc="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10000"/>
        </a:lnSpc>
        <a:spcBef>
          <a:spcPts val="900"/>
        </a:spcBef>
        <a:spcAft>
          <a:spcPts val="0"/>
        </a:spcAft>
        <a:buClr>
          <a:schemeClr val="tx1">
            <a:lumMod val="85000"/>
            <a:lumOff val="15000"/>
          </a:schemeClr>
        </a:buClr>
        <a:buFont typeface="Garamond" pitchFamily="18" charset="0"/>
        <a:buChar char="◦"/>
        <a:defRPr sz="15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hemeOverride" Target="../theme/themeOverride1.xml"/><Relationship Id="rId5" Type="http://schemas.openxmlformats.org/officeDocument/2006/relationships/image" Target="../media/image3.pn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themeOverride" Target="../theme/themeOverride3.xml"/><Relationship Id="rId5" Type="http://schemas.openxmlformats.org/officeDocument/2006/relationships/image" Target="../media/image3.png"/><Relationship Id="rId4" Type="http://schemas.openxmlformats.org/officeDocument/2006/relationships/image" Target="../media/image2.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descr="flower illustrations">
            <a:extLst>
              <a:ext uri="{FF2B5EF4-FFF2-40B4-BE49-F238E27FC236}">
                <a16:creationId xmlns:a16="http://schemas.microsoft.com/office/drawing/2014/main" id="{46768272-0F6A-4E58-A45C-F10D015D8952}"/>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20" y="-839"/>
            <a:ext cx="12191980" cy="6858000"/>
          </a:xfrm>
          <a:prstGeom prst="rect">
            <a:avLst/>
          </a:prstGeom>
        </p:spPr>
      </p:pic>
      <p:sp useBgFill="1">
        <p:nvSpPr>
          <p:cNvPr id="73" name="Rectangle 72">
            <a:extLst>
              <a:ext uri="{FF2B5EF4-FFF2-40B4-BE49-F238E27FC236}">
                <a16:creationId xmlns:a16="http://schemas.microsoft.com/office/drawing/2014/main" id="{BF9FFE17-DE95-4821-ACC1-B90C954492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75" name="Rectangle 74">
            <a:extLst>
              <a:ext uri="{FF2B5EF4-FFF2-40B4-BE49-F238E27FC236}">
                <a16:creationId xmlns:a16="http://schemas.microsoft.com/office/drawing/2014/main" id="{03CF76AF-FF72-4430-A772-0584032902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2" name="Title 1">
            <a:extLst>
              <a:ext uri="{FF2B5EF4-FFF2-40B4-BE49-F238E27FC236}">
                <a16:creationId xmlns:a16="http://schemas.microsoft.com/office/drawing/2014/main" id="{18C3B467-088C-4F3D-A9A7-105C4E1E20CD}"/>
              </a:ext>
            </a:extLst>
          </p:cNvPr>
          <p:cNvSpPr>
            <a:spLocks noGrp="1"/>
          </p:cNvSpPr>
          <p:nvPr>
            <p:ph type="ctrTitle"/>
          </p:nvPr>
        </p:nvSpPr>
        <p:spPr>
          <a:xfrm>
            <a:off x="1447798" y="2091263"/>
            <a:ext cx="9296399" cy="2590800"/>
          </a:xfrm>
        </p:spPr>
        <p:txBody>
          <a:bodyPr>
            <a:normAutofit/>
          </a:bodyPr>
          <a:lstStyle/>
          <a:p>
            <a:pPr>
              <a:lnSpc>
                <a:spcPct val="150000"/>
              </a:lnSpc>
              <a:spcBef>
                <a:spcPts val="1200"/>
              </a:spcBef>
            </a:pPr>
            <a:r>
              <a:rPr lang="en-US" sz="4000" b="1">
                <a:latin typeface="Arial" panose="020B0604020202020204" pitchFamily="34" charset="0"/>
                <a:ea typeface=".Helvetica Neue ATV" panose="020B0604020202020204" pitchFamily="34" charset="0"/>
                <a:cs typeface="Arial" panose="020B0604020202020204" pitchFamily="34" charset="0"/>
              </a:rPr>
              <a:t>KHOÁ LUẬN TỐT NGHIỆP</a:t>
            </a:r>
            <a:br>
              <a:rPr lang="en-US" sz="4000">
                <a:latin typeface="Arial" panose="020B0604020202020204" pitchFamily="34" charset="0"/>
                <a:ea typeface=".Helvetica Neue ATV" panose="020B0604020202020204" pitchFamily="34" charset="0"/>
                <a:cs typeface="Arial" panose="020B0604020202020204" pitchFamily="34" charset="0"/>
              </a:rPr>
            </a:br>
            <a:r>
              <a:rPr lang="en-US" sz="2000" err="1">
                <a:latin typeface="Arial" panose="020B0604020202020204" pitchFamily="34" charset="0"/>
                <a:ea typeface=".Helvetica Neue ATV" panose="020B0604020202020204" pitchFamily="34" charset="0"/>
                <a:cs typeface="Arial" panose="020B0604020202020204" pitchFamily="34" charset="0"/>
              </a:rPr>
              <a:t>đề</a:t>
            </a:r>
            <a:r>
              <a:rPr lang="en-US" sz="2000">
                <a:latin typeface="Arial" panose="020B0604020202020204" pitchFamily="34" charset="0"/>
                <a:ea typeface=".Helvetica Neue ATV" panose="020B0604020202020204" pitchFamily="34" charset="0"/>
                <a:cs typeface="Arial" panose="020B0604020202020204" pitchFamily="34" charset="0"/>
              </a:rPr>
              <a:t> </a:t>
            </a:r>
            <a:r>
              <a:rPr lang="en-US" sz="2000" err="1">
                <a:latin typeface="Arial" panose="020B0604020202020204" pitchFamily="34" charset="0"/>
                <a:ea typeface=".Helvetica Neue ATV" panose="020B0604020202020204" pitchFamily="34" charset="0"/>
                <a:cs typeface="Arial" panose="020B0604020202020204" pitchFamily="34" charset="0"/>
              </a:rPr>
              <a:t>tài</a:t>
            </a:r>
            <a:r>
              <a:rPr lang="en-US" sz="2000">
                <a:latin typeface="Arial" panose="020B0604020202020204" pitchFamily="34" charset="0"/>
                <a:ea typeface=".Helvetica Neue ATV" panose="020B0604020202020204" pitchFamily="34" charset="0"/>
                <a:cs typeface="Arial" panose="020B0604020202020204" pitchFamily="34" charset="0"/>
              </a:rPr>
              <a:t>: </a:t>
            </a:r>
            <a:r>
              <a:rPr lang="en-US" sz="2000" err="1">
                <a:latin typeface="Arial" panose="020B0604020202020204" pitchFamily="34" charset="0"/>
                <a:ea typeface=".Helvetica Neue ATV" panose="020B0604020202020204" pitchFamily="34" charset="0"/>
                <a:cs typeface="Arial" panose="020B0604020202020204" pitchFamily="34" charset="0"/>
              </a:rPr>
              <a:t>xây</a:t>
            </a:r>
            <a:r>
              <a:rPr lang="en-US" sz="2000">
                <a:latin typeface="Arial" panose="020B0604020202020204" pitchFamily="34" charset="0"/>
                <a:ea typeface=".Helvetica Neue ATV" panose="020B0604020202020204" pitchFamily="34" charset="0"/>
                <a:cs typeface="Arial" panose="020B0604020202020204" pitchFamily="34" charset="0"/>
              </a:rPr>
              <a:t> dựng </a:t>
            </a:r>
            <a:r>
              <a:rPr lang="en-US" sz="2000" err="1">
                <a:latin typeface="Arial" panose="020B0604020202020204" pitchFamily="34" charset="0"/>
                <a:ea typeface=".Helvetica Neue ATV" panose="020B0604020202020204" pitchFamily="34" charset="0"/>
                <a:cs typeface="Arial" panose="020B0604020202020204" pitchFamily="34" charset="0"/>
              </a:rPr>
              <a:t>bán</a:t>
            </a:r>
            <a:r>
              <a:rPr lang="en-US" sz="2000">
                <a:latin typeface="Arial" panose="020B0604020202020204" pitchFamily="34" charset="0"/>
                <a:ea typeface=".Helvetica Neue ATV" panose="020B0604020202020204" pitchFamily="34" charset="0"/>
                <a:cs typeface="Arial" panose="020B0604020202020204" pitchFamily="34" charset="0"/>
              </a:rPr>
              <a:t> </a:t>
            </a:r>
            <a:r>
              <a:rPr lang="en-US" sz="2000" err="1">
                <a:latin typeface="Arial" panose="020B0604020202020204" pitchFamily="34" charset="0"/>
                <a:ea typeface=".Helvetica Neue ATV" panose="020B0604020202020204" pitchFamily="34" charset="0"/>
                <a:cs typeface="Arial" panose="020B0604020202020204" pitchFamily="34" charset="0"/>
              </a:rPr>
              <a:t>hàng</a:t>
            </a:r>
            <a:r>
              <a:rPr lang="en-US" sz="2000">
                <a:latin typeface="Arial" panose="020B0604020202020204" pitchFamily="34" charset="0"/>
                <a:ea typeface=".Helvetica Neue ATV" panose="020B0604020202020204" pitchFamily="34" charset="0"/>
                <a:cs typeface="Arial" panose="020B0604020202020204" pitchFamily="34" charset="0"/>
              </a:rPr>
              <a:t> </a:t>
            </a:r>
            <a:r>
              <a:rPr lang="en-US" sz="2000" err="1">
                <a:latin typeface="Arial" panose="020B0604020202020204" pitchFamily="34" charset="0"/>
                <a:ea typeface=".Helvetica Neue ATV" panose="020B0604020202020204" pitchFamily="34" charset="0"/>
                <a:cs typeface="Arial" panose="020B0604020202020204" pitchFamily="34" charset="0"/>
              </a:rPr>
              <a:t>nội</a:t>
            </a:r>
            <a:r>
              <a:rPr lang="en-US" sz="2000">
                <a:latin typeface="Arial" panose="020B0604020202020204" pitchFamily="34" charset="0"/>
                <a:ea typeface=".Helvetica Neue ATV" panose="020B0604020202020204" pitchFamily="34" charset="0"/>
                <a:cs typeface="Arial" panose="020B0604020202020204" pitchFamily="34" charset="0"/>
              </a:rPr>
              <a:t> </a:t>
            </a:r>
            <a:r>
              <a:rPr lang="en-US" sz="2000" err="1">
                <a:latin typeface="Arial" panose="020B0604020202020204" pitchFamily="34" charset="0"/>
                <a:ea typeface=".Helvetica Neue ATV" panose="020B0604020202020204" pitchFamily="34" charset="0"/>
                <a:cs typeface="Arial" panose="020B0604020202020204" pitchFamily="34" charset="0"/>
              </a:rPr>
              <a:t>thất</a:t>
            </a:r>
            <a:r>
              <a:rPr lang="en-US" sz="2000">
                <a:latin typeface="Arial" panose="020B0604020202020204" pitchFamily="34" charset="0"/>
                <a:ea typeface=".Helvetica Neue ATV" panose="020B0604020202020204" pitchFamily="34" charset="0"/>
                <a:cs typeface="Arial" panose="020B0604020202020204" pitchFamily="34" charset="0"/>
              </a:rPr>
              <a:t> </a:t>
            </a:r>
            <a:r>
              <a:rPr lang="en-US" sz="2000" err="1">
                <a:latin typeface="Arial" panose="020B0604020202020204" pitchFamily="34" charset="0"/>
                <a:ea typeface=".Helvetica Neue ATV" panose="020B0604020202020204" pitchFamily="34" charset="0"/>
                <a:cs typeface="Arial" panose="020B0604020202020204" pitchFamily="34" charset="0"/>
              </a:rPr>
              <a:t>trực</a:t>
            </a:r>
            <a:r>
              <a:rPr lang="en-US" sz="2000">
                <a:latin typeface="Arial" panose="020B0604020202020204" pitchFamily="34" charset="0"/>
                <a:ea typeface=".Helvetica Neue ATV" panose="020B0604020202020204" pitchFamily="34" charset="0"/>
                <a:cs typeface="Arial" panose="020B0604020202020204" pitchFamily="34" charset="0"/>
              </a:rPr>
              <a:t> </a:t>
            </a:r>
            <a:r>
              <a:rPr lang="en-US" sz="2000" err="1">
                <a:latin typeface="Arial" panose="020B0604020202020204" pitchFamily="34" charset="0"/>
                <a:ea typeface=".Helvetica Neue ATV" panose="020B0604020202020204" pitchFamily="34" charset="0"/>
                <a:cs typeface="Arial" panose="020B0604020202020204" pitchFamily="34" charset="0"/>
              </a:rPr>
              <a:t>tuyến</a:t>
            </a:r>
            <a:br>
              <a:rPr lang="en-US" sz="2000">
                <a:latin typeface="Arial" panose="020B0604020202020204" pitchFamily="34" charset="0"/>
                <a:ea typeface=".Helvetica Neue ATV" panose="020B0604020202020204" pitchFamily="34" charset="0"/>
                <a:cs typeface="Arial" panose="020B0604020202020204" pitchFamily="34" charset="0"/>
              </a:rPr>
            </a:br>
            <a:r>
              <a:rPr lang="en-US" sz="2000" err="1">
                <a:latin typeface="Arial" panose="020B0604020202020204" pitchFamily="34" charset="0"/>
                <a:ea typeface=".Helvetica Neue ATV" panose="020B0604020202020204" pitchFamily="34" charset="0"/>
                <a:cs typeface="Arial" panose="020B0604020202020204" pitchFamily="34" charset="0"/>
              </a:rPr>
              <a:t>Chuyên</a:t>
            </a:r>
            <a:r>
              <a:rPr lang="en-US" sz="2000">
                <a:latin typeface="Arial" panose="020B0604020202020204" pitchFamily="34" charset="0"/>
                <a:ea typeface=".Helvetica Neue ATV" panose="020B0604020202020204" pitchFamily="34" charset="0"/>
                <a:cs typeface="Arial" panose="020B0604020202020204" pitchFamily="34" charset="0"/>
              </a:rPr>
              <a:t> </a:t>
            </a:r>
            <a:r>
              <a:rPr lang="en-US" sz="2000" err="1">
                <a:latin typeface="Arial" panose="020B0604020202020204" pitchFamily="34" charset="0"/>
                <a:ea typeface=".Helvetica Neue ATV" panose="020B0604020202020204" pitchFamily="34" charset="0"/>
                <a:cs typeface="Arial" panose="020B0604020202020204" pitchFamily="34" charset="0"/>
              </a:rPr>
              <a:t>nghành</a:t>
            </a:r>
            <a:r>
              <a:rPr lang="en-US" sz="2000">
                <a:latin typeface="Arial" panose="020B0604020202020204" pitchFamily="34" charset="0"/>
                <a:ea typeface=".Helvetica Neue ATV" panose="020B0604020202020204" pitchFamily="34" charset="0"/>
                <a:cs typeface="Arial" panose="020B0604020202020204" pitchFamily="34" charset="0"/>
              </a:rPr>
              <a:t>: tin </a:t>
            </a:r>
            <a:r>
              <a:rPr lang="en-US" sz="2000" err="1">
                <a:latin typeface="Arial" panose="020B0604020202020204" pitchFamily="34" charset="0"/>
                <a:ea typeface=".Helvetica Neue ATV" panose="020B0604020202020204" pitchFamily="34" charset="0"/>
                <a:cs typeface="Arial" panose="020B0604020202020204" pitchFamily="34" charset="0"/>
              </a:rPr>
              <a:t>học</a:t>
            </a:r>
            <a:r>
              <a:rPr lang="en-US" sz="2000">
                <a:latin typeface="Arial" panose="020B0604020202020204" pitchFamily="34" charset="0"/>
                <a:ea typeface=".Helvetica Neue ATV" panose="020B0604020202020204" pitchFamily="34" charset="0"/>
                <a:cs typeface="Arial" panose="020B0604020202020204" pitchFamily="34" charset="0"/>
              </a:rPr>
              <a:t> </a:t>
            </a:r>
            <a:r>
              <a:rPr lang="en-US" sz="2000" err="1">
                <a:latin typeface="Arial" panose="020B0604020202020204" pitchFamily="34" charset="0"/>
                <a:ea typeface=".Helvetica Neue ATV" panose="020B0604020202020204" pitchFamily="34" charset="0"/>
                <a:cs typeface="Arial" panose="020B0604020202020204" pitchFamily="34" charset="0"/>
              </a:rPr>
              <a:t>ứng</a:t>
            </a:r>
            <a:r>
              <a:rPr lang="en-US" sz="2000">
                <a:latin typeface="Arial" panose="020B0604020202020204" pitchFamily="34" charset="0"/>
                <a:ea typeface=".Helvetica Neue ATV" panose="020B0604020202020204" pitchFamily="34" charset="0"/>
                <a:cs typeface="Arial" panose="020B0604020202020204" pitchFamily="34" charset="0"/>
              </a:rPr>
              <a:t> </a:t>
            </a:r>
            <a:r>
              <a:rPr lang="en-US" sz="2000" err="1">
                <a:latin typeface="Arial" panose="020B0604020202020204" pitchFamily="34" charset="0"/>
                <a:ea typeface=".Helvetica Neue ATV" panose="020B0604020202020204" pitchFamily="34" charset="0"/>
                <a:cs typeface="Arial" panose="020B0604020202020204" pitchFamily="34" charset="0"/>
              </a:rPr>
              <a:t>dụng</a:t>
            </a:r>
            <a:br>
              <a:rPr lang="en-US" sz="2000">
                <a:latin typeface="Arial" panose="020B0604020202020204" pitchFamily="34" charset="0"/>
                <a:ea typeface=".Helvetica Neue ATV" panose="020B0604020202020204" pitchFamily="34" charset="0"/>
                <a:cs typeface="Arial" panose="020B0604020202020204" pitchFamily="34" charset="0"/>
              </a:rPr>
            </a:br>
            <a:r>
              <a:rPr lang="en-US" sz="2000" err="1">
                <a:latin typeface="Arial" panose="020B0604020202020204" pitchFamily="34" charset="0"/>
                <a:ea typeface=".Helvetica Neue ATV" panose="020B0604020202020204" pitchFamily="34" charset="0"/>
                <a:cs typeface="Arial" panose="020B0604020202020204" pitchFamily="34" charset="0"/>
              </a:rPr>
              <a:t>Sinh</a:t>
            </a:r>
            <a:r>
              <a:rPr lang="en-US" sz="2000">
                <a:latin typeface="Arial" panose="020B0604020202020204" pitchFamily="34" charset="0"/>
                <a:ea typeface=".Helvetica Neue ATV" panose="020B0604020202020204" pitchFamily="34" charset="0"/>
                <a:cs typeface="Arial" panose="020B0604020202020204" pitchFamily="34" charset="0"/>
              </a:rPr>
              <a:t> </a:t>
            </a:r>
            <a:r>
              <a:rPr lang="en-US" sz="2000" err="1">
                <a:latin typeface="Arial" panose="020B0604020202020204" pitchFamily="34" charset="0"/>
                <a:ea typeface=".Helvetica Neue ATV" panose="020B0604020202020204" pitchFamily="34" charset="0"/>
                <a:cs typeface="Arial" panose="020B0604020202020204" pitchFamily="34" charset="0"/>
              </a:rPr>
              <a:t>viên</a:t>
            </a:r>
            <a:r>
              <a:rPr lang="en-US" sz="2000">
                <a:latin typeface="Arial" panose="020B0604020202020204" pitchFamily="34" charset="0"/>
                <a:ea typeface=".Helvetica Neue ATV" panose="020B0604020202020204" pitchFamily="34" charset="0"/>
                <a:cs typeface="Arial" panose="020B0604020202020204" pitchFamily="34" charset="0"/>
              </a:rPr>
              <a:t> THỰC HIỆN: HOÀNG phi </a:t>
            </a:r>
            <a:r>
              <a:rPr lang="en-US" sz="2000" err="1">
                <a:latin typeface="Arial" panose="020B0604020202020204" pitchFamily="34" charset="0"/>
                <a:ea typeface=".Helvetica Neue ATV" panose="020B0604020202020204" pitchFamily="34" charset="0"/>
                <a:cs typeface="Arial" panose="020B0604020202020204" pitchFamily="34" charset="0"/>
              </a:rPr>
              <a:t>đại</a:t>
            </a:r>
            <a:endParaRPr lang="en-US" sz="4000">
              <a:latin typeface="Arial" panose="020B0604020202020204" pitchFamily="34" charset="0"/>
              <a:ea typeface=".Helvetica Neue ATV" panose="020B0604020202020204" pitchFamily="34" charset="0"/>
              <a:cs typeface="Arial" panose="020B0604020202020204" pitchFamily="34" charset="0"/>
            </a:endParaRPr>
          </a:p>
        </p:txBody>
      </p:sp>
      <p:sp>
        <p:nvSpPr>
          <p:cNvPr id="3" name="Subtitle 2">
            <a:extLst>
              <a:ext uri="{FF2B5EF4-FFF2-40B4-BE49-F238E27FC236}">
                <a16:creationId xmlns:a16="http://schemas.microsoft.com/office/drawing/2014/main" id="{C8722DDC-8EEE-4A06-8DFE-B44871EAA2CF}"/>
              </a:ext>
            </a:extLst>
          </p:cNvPr>
          <p:cNvSpPr>
            <a:spLocks noGrp="1"/>
          </p:cNvSpPr>
          <p:nvPr>
            <p:ph type="subTitle" idx="1"/>
          </p:nvPr>
        </p:nvSpPr>
        <p:spPr>
          <a:xfrm>
            <a:off x="1769603" y="4989184"/>
            <a:ext cx="8652788" cy="457201"/>
          </a:xfrm>
        </p:spPr>
        <p:txBody>
          <a:bodyPr>
            <a:normAutofit/>
          </a:bodyPr>
          <a:lstStyle/>
          <a:p>
            <a:pPr>
              <a:spcAft>
                <a:spcPts val="600"/>
              </a:spcAft>
            </a:pPr>
            <a:r>
              <a:rPr lang="en-US" sz="1600" err="1">
                <a:solidFill>
                  <a:schemeClr val="tx1">
                    <a:lumMod val="75000"/>
                    <a:lumOff val="25000"/>
                  </a:schemeClr>
                </a:solidFill>
                <a:latin typeface="Arial" panose="020B0604020202020204" pitchFamily="34" charset="0"/>
                <a:cs typeface="Arial" panose="020B0604020202020204" pitchFamily="34" charset="0"/>
              </a:rPr>
              <a:t>Huế</a:t>
            </a:r>
            <a:r>
              <a:rPr lang="en-US" sz="1600">
                <a:solidFill>
                  <a:schemeClr val="tx1">
                    <a:lumMod val="75000"/>
                    <a:lumOff val="25000"/>
                  </a:schemeClr>
                </a:solidFill>
                <a:latin typeface="Arial" panose="020B0604020202020204" pitchFamily="34" charset="0"/>
                <a:cs typeface="Arial" panose="020B0604020202020204" pitchFamily="34" charset="0"/>
              </a:rPr>
              <a:t>, 12-05-2021</a:t>
            </a:r>
          </a:p>
        </p:txBody>
      </p:sp>
      <p:sp>
        <p:nvSpPr>
          <p:cNvPr id="77" name="Rectangle 76">
            <a:extLst>
              <a:ext uri="{FF2B5EF4-FFF2-40B4-BE49-F238E27FC236}">
                <a16:creationId xmlns:a16="http://schemas.microsoft.com/office/drawing/2014/main" id="{0B1C8180-2FDD-4202-8C45-4057CB1AB2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79" name="Straight Connector 78">
            <a:extLst>
              <a:ext uri="{FF2B5EF4-FFF2-40B4-BE49-F238E27FC236}">
                <a16:creationId xmlns:a16="http://schemas.microsoft.com/office/drawing/2014/main" id="{D6E86CC6-13EA-4A88-86AD-CF27BF52CC9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1267730"/>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3F80B441-4F7D-4B40-8A13-FED03A1F3A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941820" y="1267730"/>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70C7FD1A-44B1-4E4C-B0C9-A8103DCCDCC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1913025"/>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pic>
        <p:nvPicPr>
          <p:cNvPr id="1026" name="Picture 2" descr="Đăng ký hồ sơ tuyển sinh online">
            <a:extLst>
              <a:ext uri="{FF2B5EF4-FFF2-40B4-BE49-F238E27FC236}">
                <a16:creationId xmlns:a16="http://schemas.microsoft.com/office/drawing/2014/main" id="{F4D26039-0585-4855-8EE9-B3192449AD8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88227" y="1411615"/>
            <a:ext cx="415546" cy="41554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CA7A93D-7871-450F-BB5C-0D7F58B66E9F}"/>
              </a:ext>
            </a:extLst>
          </p:cNvPr>
          <p:cNvSpPr txBox="1"/>
          <p:nvPr/>
        </p:nvSpPr>
        <p:spPr>
          <a:xfrm>
            <a:off x="1447797" y="1447364"/>
            <a:ext cx="3364637" cy="276999"/>
          </a:xfrm>
          <a:prstGeom prst="rect">
            <a:avLst/>
          </a:prstGeom>
          <a:noFill/>
        </p:spPr>
        <p:txBody>
          <a:bodyPr wrap="square" rtlCol="0">
            <a:spAutoFit/>
          </a:bodyPr>
          <a:lstStyle/>
          <a:p>
            <a:r>
              <a:rPr lang="en-US" sz="1200">
                <a:solidFill>
                  <a:schemeClr val="tx1">
                    <a:lumMod val="65000"/>
                    <a:lumOff val="35000"/>
                  </a:schemeClr>
                </a:solidFill>
                <a:latin typeface="Arial" panose="020B0604020202020204" pitchFamily="34" charset="0"/>
                <a:cs typeface="Arial" panose="020B0604020202020204" pitchFamily="34" charset="0"/>
              </a:rPr>
              <a:t>Cao Đẳng Công Nghiệp Huế</a:t>
            </a:r>
            <a:endParaRPr lang="vi-VN" sz="1200">
              <a:solidFill>
                <a:schemeClr val="tx1">
                  <a:lumMod val="65000"/>
                  <a:lumOff val="35000"/>
                </a:schemeClr>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9F0DAE95-3987-4111-8770-237496AD0B56}"/>
              </a:ext>
            </a:extLst>
          </p:cNvPr>
          <p:cNvSpPr txBox="1"/>
          <p:nvPr/>
        </p:nvSpPr>
        <p:spPr>
          <a:xfrm>
            <a:off x="7974364" y="1447364"/>
            <a:ext cx="2769833" cy="276999"/>
          </a:xfrm>
          <a:prstGeom prst="rect">
            <a:avLst/>
          </a:prstGeom>
          <a:noFill/>
        </p:spPr>
        <p:txBody>
          <a:bodyPr wrap="square" rtlCol="0">
            <a:spAutoFit/>
          </a:bodyPr>
          <a:lstStyle/>
          <a:p>
            <a:pPr algn="r"/>
            <a:r>
              <a:rPr lang="en-US" sz="1200">
                <a:solidFill>
                  <a:schemeClr val="tx1">
                    <a:lumMod val="65000"/>
                    <a:lumOff val="35000"/>
                  </a:schemeClr>
                </a:solidFill>
                <a:latin typeface="Arial" panose="020B0604020202020204" pitchFamily="34" charset="0"/>
                <a:cs typeface="Arial" panose="020B0604020202020204" pitchFamily="34" charset="0"/>
              </a:rPr>
              <a:t>GVHD: Ths. Trần Thanh Bình</a:t>
            </a:r>
            <a:endParaRPr lang="vi-VN" sz="1200">
              <a:solidFill>
                <a:schemeClr val="tx1">
                  <a:lumMod val="65000"/>
                  <a:lumOff val="3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0280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4812A9-9ECB-461B-902B-5DFFC53DD1E6}"/>
              </a:ext>
            </a:extLst>
          </p:cNvPr>
          <p:cNvSpPr>
            <a:spLocks noGrp="1"/>
          </p:cNvSpPr>
          <p:nvPr>
            <p:ph type="title"/>
          </p:nvPr>
        </p:nvSpPr>
        <p:spPr/>
        <p:txBody>
          <a:bodyPr/>
          <a:lstStyle/>
          <a:p>
            <a:r>
              <a:rPr lang="en-US" b="1">
                <a:latin typeface="Arial" panose="020B0604020202020204" pitchFamily="34" charset="0"/>
                <a:cs typeface="Arial" panose="020B0604020202020204" pitchFamily="34" charset="0"/>
              </a:rPr>
              <a:t>Nội dung thực hiện</a:t>
            </a:r>
            <a:endParaRPr lang="vi-VN" b="1">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E958A70D-D414-40E0-A2D8-D6D6350A0FE3}"/>
              </a:ext>
            </a:extLst>
          </p:cNvPr>
          <p:cNvSpPr>
            <a:spLocks noGrp="1"/>
          </p:cNvSpPr>
          <p:nvPr>
            <p:ph idx="1"/>
          </p:nvPr>
        </p:nvSpPr>
        <p:spPr/>
        <p:txBody>
          <a:bodyPr>
            <a:normAutofit/>
          </a:bodyPr>
          <a:lstStyle/>
          <a:p>
            <a:pPr marL="0" indent="0">
              <a:buNone/>
            </a:pPr>
            <a:r>
              <a:rPr lang="en-US" sz="2400">
                <a:latin typeface="Arial" panose="020B0604020202020204" pitchFamily="34" charset="0"/>
                <a:cs typeface="Arial" panose="020B0604020202020204" pitchFamily="34" charset="0"/>
              </a:rPr>
              <a:t>Mô hình mua hàng: </a:t>
            </a:r>
          </a:p>
          <a:p>
            <a:pPr marL="0" indent="0">
              <a:buNone/>
            </a:pPr>
            <a:endParaRPr lang="vi-VN" sz="2000">
              <a:latin typeface="Arial" panose="020B0604020202020204" pitchFamily="34" charset="0"/>
              <a:cs typeface="Arial" panose="020B0604020202020204" pitchFamily="34" charset="0"/>
            </a:endParaRPr>
          </a:p>
        </p:txBody>
      </p:sp>
      <p:grpSp>
        <p:nvGrpSpPr>
          <p:cNvPr id="4" name="Canvas 12">
            <a:extLst>
              <a:ext uri="{FF2B5EF4-FFF2-40B4-BE49-F238E27FC236}">
                <a16:creationId xmlns:a16="http://schemas.microsoft.com/office/drawing/2014/main" id="{053C8A18-0F55-4B4E-AD95-A6DA1C047EEC}"/>
              </a:ext>
            </a:extLst>
          </p:cNvPr>
          <p:cNvGrpSpPr/>
          <p:nvPr/>
        </p:nvGrpSpPr>
        <p:grpSpPr>
          <a:xfrm>
            <a:off x="1066799" y="2486522"/>
            <a:ext cx="10058399" cy="3849624"/>
            <a:chOff x="0" y="0"/>
            <a:chExt cx="5521960" cy="4394200"/>
          </a:xfrm>
        </p:grpSpPr>
        <p:sp>
          <p:nvSpPr>
            <p:cNvPr id="5" name="Rectangle 4">
              <a:extLst>
                <a:ext uri="{FF2B5EF4-FFF2-40B4-BE49-F238E27FC236}">
                  <a16:creationId xmlns:a16="http://schemas.microsoft.com/office/drawing/2014/main" id="{E056ECDE-3958-4AFE-8753-A41FBC1AA912}"/>
                </a:ext>
              </a:extLst>
            </p:cNvPr>
            <p:cNvSpPr/>
            <p:nvPr/>
          </p:nvSpPr>
          <p:spPr>
            <a:xfrm>
              <a:off x="0" y="0"/>
              <a:ext cx="5521960" cy="4394200"/>
            </a:xfrm>
            <a:prstGeom prst="rect">
              <a:avLst/>
            </a:prstGeom>
            <a:noFill/>
          </p:spPr>
          <p:txBody>
            <a:bodyPr/>
            <a:lstStyle/>
            <a:p>
              <a:endParaRPr lang="vi-VN"/>
            </a:p>
          </p:txBody>
        </p:sp>
        <p:sp>
          <p:nvSpPr>
            <p:cNvPr id="6" name="Rectangle: Rounded Corners 5">
              <a:extLst>
                <a:ext uri="{FF2B5EF4-FFF2-40B4-BE49-F238E27FC236}">
                  <a16:creationId xmlns:a16="http://schemas.microsoft.com/office/drawing/2014/main" id="{545215F5-6722-4F4E-B8E6-F84D4A6B3530}"/>
                </a:ext>
              </a:extLst>
            </p:cNvPr>
            <p:cNvSpPr/>
            <p:nvPr/>
          </p:nvSpPr>
          <p:spPr>
            <a:xfrm>
              <a:off x="0" y="1313564"/>
              <a:ext cx="800100" cy="594360"/>
            </a:xfrm>
            <a:prstGeom prst="roundRect">
              <a:avLst/>
            </a:prstGeom>
            <a:ln w="28575">
              <a:solidFill>
                <a:schemeClr val="tx1">
                  <a:lumMod val="75000"/>
                  <a:lumOff val="25000"/>
                </a:schemeClr>
              </a:solidFill>
            </a:ln>
          </p:spPr>
          <p:style>
            <a:lnRef idx="2">
              <a:schemeClr val="accent3"/>
            </a:lnRef>
            <a:fillRef idx="1">
              <a:schemeClr val="lt1"/>
            </a:fillRef>
            <a:effectRef idx="0">
              <a:schemeClr val="accent3"/>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n-US" sz="1200">
                  <a:effectLst/>
                  <a:latin typeface="Arial" panose="020B0604020202020204" pitchFamily="34" charset="0"/>
                  <a:ea typeface="Arial" panose="020B0604020202020204" pitchFamily="34" charset="0"/>
                  <a:cs typeface="Times New Roman" panose="02020603050405020304" pitchFamily="18" charset="0"/>
                </a:rPr>
                <a:t>Khách hàng</a:t>
              </a:r>
              <a:endParaRPr lang="vi-VN" sz="1200">
                <a:effectLst/>
                <a:latin typeface="Arial" panose="020B0604020202020204" pitchFamily="34" charset="0"/>
                <a:ea typeface="Arial" panose="020B0604020202020204" pitchFamily="34" charset="0"/>
                <a:cs typeface="Times New Roman" panose="02020603050405020304" pitchFamily="18" charset="0"/>
              </a:endParaRPr>
            </a:p>
          </p:txBody>
        </p:sp>
        <p:sp>
          <p:nvSpPr>
            <p:cNvPr id="7" name="Rectangle: Rounded Corners 6">
              <a:extLst>
                <a:ext uri="{FF2B5EF4-FFF2-40B4-BE49-F238E27FC236}">
                  <a16:creationId xmlns:a16="http://schemas.microsoft.com/office/drawing/2014/main" id="{7C14BA49-E9F1-40A1-898C-DFE131E3BFEE}"/>
                </a:ext>
              </a:extLst>
            </p:cNvPr>
            <p:cNvSpPr/>
            <p:nvPr/>
          </p:nvSpPr>
          <p:spPr>
            <a:xfrm>
              <a:off x="1041060" y="1313564"/>
              <a:ext cx="1005840" cy="594360"/>
            </a:xfrm>
            <a:prstGeom prst="roundRect">
              <a:avLst/>
            </a:prstGeom>
            <a:ln w="28575">
              <a:solidFill>
                <a:schemeClr val="tx1">
                  <a:lumMod val="75000"/>
                  <a:lumOff val="25000"/>
                </a:schemeClr>
              </a:solidFill>
            </a:ln>
          </p:spPr>
          <p:style>
            <a:lnRef idx="2">
              <a:schemeClr val="accent3"/>
            </a:lnRef>
            <a:fillRef idx="1">
              <a:schemeClr val="lt1"/>
            </a:fillRef>
            <a:effectRef idx="0">
              <a:schemeClr val="accent3"/>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6000"/>
                </a:lnSpc>
                <a:spcAft>
                  <a:spcPts val="800"/>
                </a:spcAft>
              </a:pPr>
              <a:r>
                <a:rPr lang="en-US" sz="1200">
                  <a:effectLst/>
                  <a:latin typeface="Arial" panose="020B0604020202020204" pitchFamily="34" charset="0"/>
                  <a:ea typeface="Arial" panose="020B0604020202020204" pitchFamily="34" charset="0"/>
                  <a:cs typeface="Times New Roman" panose="02020603050405020304" pitchFamily="18" charset="0"/>
                </a:rPr>
                <a:t>Xem sản phẩm</a:t>
              </a:r>
              <a:endParaRPr lang="vi-VN" sz="1200">
                <a:effectLst/>
                <a:latin typeface="Arial" panose="020B0604020202020204" pitchFamily="34" charset="0"/>
                <a:ea typeface="Arial" panose="020B0604020202020204" pitchFamily="34" charset="0"/>
                <a:cs typeface="Times New Roman" panose="02020603050405020304" pitchFamily="18" charset="0"/>
              </a:endParaRPr>
            </a:p>
            <a:p>
              <a:pPr algn="ctr">
                <a:lnSpc>
                  <a:spcPct val="106000"/>
                </a:lnSpc>
                <a:spcAft>
                  <a:spcPts val="800"/>
                </a:spcAft>
              </a:pPr>
              <a:r>
                <a:rPr lang="en-US" sz="1200">
                  <a:effectLst/>
                  <a:latin typeface="Arial" panose="020B0604020202020204" pitchFamily="34" charset="0"/>
                  <a:ea typeface="Arial" panose="020B0604020202020204" pitchFamily="34" charset="0"/>
                  <a:cs typeface="Times New Roman" panose="02020603050405020304" pitchFamily="18" charset="0"/>
                </a:rPr>
                <a:t> </a:t>
              </a:r>
              <a:endParaRPr lang="vi-VN" sz="1200">
                <a:effectLst/>
                <a:latin typeface="Arial" panose="020B0604020202020204" pitchFamily="34" charset="0"/>
                <a:ea typeface="Arial" panose="020B0604020202020204" pitchFamily="34" charset="0"/>
                <a:cs typeface="Times New Roman" panose="02020603050405020304" pitchFamily="18" charset="0"/>
              </a:endParaRPr>
            </a:p>
          </p:txBody>
        </p:sp>
        <p:sp>
          <p:nvSpPr>
            <p:cNvPr id="8" name="Rectangle: Rounded Corners 7">
              <a:extLst>
                <a:ext uri="{FF2B5EF4-FFF2-40B4-BE49-F238E27FC236}">
                  <a16:creationId xmlns:a16="http://schemas.microsoft.com/office/drawing/2014/main" id="{0E7DE413-A26F-4E69-A38B-A53B241E37F1}"/>
                </a:ext>
              </a:extLst>
            </p:cNvPr>
            <p:cNvSpPr/>
            <p:nvPr/>
          </p:nvSpPr>
          <p:spPr>
            <a:xfrm>
              <a:off x="4480560" y="1313564"/>
              <a:ext cx="1005840" cy="589620"/>
            </a:xfrm>
            <a:prstGeom prst="roundRect">
              <a:avLst/>
            </a:prstGeom>
            <a:ln w="28575">
              <a:solidFill>
                <a:schemeClr val="tx1">
                  <a:lumMod val="75000"/>
                  <a:lumOff val="25000"/>
                </a:schemeClr>
              </a:solidFill>
            </a:ln>
          </p:spPr>
          <p:style>
            <a:lnRef idx="2">
              <a:schemeClr val="accent3"/>
            </a:lnRef>
            <a:fillRef idx="1">
              <a:schemeClr val="lt1"/>
            </a:fillRef>
            <a:effectRef idx="0">
              <a:schemeClr val="accent3"/>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6000"/>
                </a:lnSpc>
                <a:spcAft>
                  <a:spcPts val="800"/>
                </a:spcAft>
              </a:pPr>
              <a:r>
                <a:rPr lang="en-US" sz="1200">
                  <a:effectLst/>
                  <a:latin typeface="Arial" panose="020B0604020202020204" pitchFamily="34" charset="0"/>
                  <a:ea typeface="Arial" panose="020B0604020202020204" pitchFamily="34" charset="0"/>
                  <a:cs typeface="Times New Roman" panose="02020603050405020304" pitchFamily="18" charset="0"/>
                </a:rPr>
                <a:t>Chủ cửa hàng</a:t>
              </a:r>
              <a:endParaRPr lang="vi-VN" sz="1200">
                <a:effectLst/>
                <a:latin typeface="Arial" panose="020B0604020202020204" pitchFamily="34" charset="0"/>
                <a:ea typeface="Arial" panose="020B0604020202020204" pitchFamily="34" charset="0"/>
                <a:cs typeface="Times New Roman" panose="02020603050405020304" pitchFamily="18" charset="0"/>
              </a:endParaRPr>
            </a:p>
          </p:txBody>
        </p:sp>
        <p:sp>
          <p:nvSpPr>
            <p:cNvPr id="9" name="Rectangle: Rounded Corners 8">
              <a:extLst>
                <a:ext uri="{FF2B5EF4-FFF2-40B4-BE49-F238E27FC236}">
                  <a16:creationId xmlns:a16="http://schemas.microsoft.com/office/drawing/2014/main" id="{8C940891-15FC-4945-9DF9-96AEEB8A08D5}"/>
                </a:ext>
              </a:extLst>
            </p:cNvPr>
            <p:cNvSpPr/>
            <p:nvPr/>
          </p:nvSpPr>
          <p:spPr>
            <a:xfrm>
              <a:off x="3474720" y="1313564"/>
              <a:ext cx="802980" cy="594360"/>
            </a:xfrm>
            <a:prstGeom prst="roundRect">
              <a:avLst/>
            </a:prstGeom>
            <a:ln w="28575">
              <a:solidFill>
                <a:schemeClr val="tx1">
                  <a:lumMod val="75000"/>
                  <a:lumOff val="25000"/>
                </a:schemeClr>
              </a:solidFill>
            </a:ln>
          </p:spPr>
          <p:style>
            <a:lnRef idx="2">
              <a:schemeClr val="accent3"/>
            </a:lnRef>
            <a:fillRef idx="1">
              <a:schemeClr val="lt1"/>
            </a:fillRef>
            <a:effectRef idx="0">
              <a:schemeClr val="accent3"/>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6000"/>
                </a:lnSpc>
                <a:spcAft>
                  <a:spcPts val="800"/>
                </a:spcAft>
              </a:pPr>
              <a:r>
                <a:rPr lang="en-US" sz="1200">
                  <a:effectLst/>
                  <a:latin typeface="Arial" panose="020B0604020202020204" pitchFamily="34" charset="0"/>
                  <a:ea typeface="Arial" panose="020B0604020202020204" pitchFamily="34" charset="0"/>
                  <a:cs typeface="Times New Roman" panose="02020603050405020304" pitchFamily="18" charset="0"/>
                </a:rPr>
                <a:t>Mua hàng</a:t>
              </a:r>
              <a:endParaRPr lang="vi-VN" sz="1200">
                <a:effectLst/>
                <a:latin typeface="Arial" panose="020B0604020202020204" pitchFamily="34" charset="0"/>
                <a:ea typeface="Arial" panose="020B0604020202020204" pitchFamily="34" charset="0"/>
                <a:cs typeface="Times New Roman" panose="02020603050405020304" pitchFamily="18" charset="0"/>
              </a:endParaRPr>
            </a:p>
          </p:txBody>
        </p:sp>
        <p:sp>
          <p:nvSpPr>
            <p:cNvPr id="10" name="Rectangle: Rounded Corners 9">
              <a:extLst>
                <a:ext uri="{FF2B5EF4-FFF2-40B4-BE49-F238E27FC236}">
                  <a16:creationId xmlns:a16="http://schemas.microsoft.com/office/drawing/2014/main" id="{806389B5-15E5-4613-AD68-AB2E5DFB776B}"/>
                </a:ext>
              </a:extLst>
            </p:cNvPr>
            <p:cNvSpPr/>
            <p:nvPr/>
          </p:nvSpPr>
          <p:spPr>
            <a:xfrm>
              <a:off x="2298360" y="1313564"/>
              <a:ext cx="1005840" cy="594360"/>
            </a:xfrm>
            <a:prstGeom prst="roundRect">
              <a:avLst/>
            </a:prstGeom>
            <a:ln w="28575">
              <a:solidFill>
                <a:schemeClr val="tx1">
                  <a:lumMod val="75000"/>
                  <a:lumOff val="25000"/>
                </a:schemeClr>
              </a:solidFill>
            </a:ln>
          </p:spPr>
          <p:style>
            <a:lnRef idx="2">
              <a:schemeClr val="accent3"/>
            </a:lnRef>
            <a:fillRef idx="1">
              <a:schemeClr val="lt1"/>
            </a:fillRef>
            <a:effectRef idx="0">
              <a:schemeClr val="accent3"/>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6000"/>
                </a:lnSpc>
                <a:spcAft>
                  <a:spcPts val="800"/>
                </a:spcAft>
              </a:pPr>
              <a:r>
                <a:rPr lang="en-US" sz="1200">
                  <a:effectLst/>
                  <a:latin typeface="Arial" panose="020B0604020202020204" pitchFamily="34" charset="0"/>
                  <a:ea typeface="Arial" panose="020B0604020202020204" pitchFamily="34" charset="0"/>
                  <a:cs typeface="Times New Roman" panose="02020603050405020304" pitchFamily="18" charset="0"/>
                </a:rPr>
                <a:t>Thêm vào giỏ</a:t>
              </a:r>
              <a:endParaRPr lang="vi-VN" sz="1200">
                <a:effectLst/>
                <a:latin typeface="Arial" panose="020B0604020202020204" pitchFamily="34" charset="0"/>
                <a:ea typeface="Arial" panose="020B0604020202020204" pitchFamily="34" charset="0"/>
                <a:cs typeface="Times New Roman" panose="02020603050405020304" pitchFamily="18" charset="0"/>
              </a:endParaRPr>
            </a:p>
          </p:txBody>
        </p:sp>
        <p:sp>
          <p:nvSpPr>
            <p:cNvPr id="11" name="Rectangle: Rounded Corners 10">
              <a:extLst>
                <a:ext uri="{FF2B5EF4-FFF2-40B4-BE49-F238E27FC236}">
                  <a16:creationId xmlns:a16="http://schemas.microsoft.com/office/drawing/2014/main" id="{9C2A3D9A-0BD8-4858-A028-26C447A37B5B}"/>
                </a:ext>
              </a:extLst>
            </p:cNvPr>
            <p:cNvSpPr/>
            <p:nvPr/>
          </p:nvSpPr>
          <p:spPr>
            <a:xfrm>
              <a:off x="3741420" y="264884"/>
              <a:ext cx="1005840" cy="609600"/>
            </a:xfrm>
            <a:prstGeom prst="roundRect">
              <a:avLst/>
            </a:prstGeom>
            <a:ln w="28575">
              <a:solidFill>
                <a:schemeClr val="tx1">
                  <a:lumMod val="75000"/>
                  <a:lumOff val="25000"/>
                </a:schemeClr>
              </a:solidFill>
            </a:ln>
          </p:spPr>
          <p:style>
            <a:lnRef idx="2">
              <a:schemeClr val="accent3"/>
            </a:lnRef>
            <a:fillRef idx="1">
              <a:schemeClr val="lt1"/>
            </a:fillRef>
            <a:effectRef idx="0">
              <a:schemeClr val="accent3"/>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n-US" sz="1200">
                  <a:effectLst/>
                  <a:latin typeface="Arial" panose="020B0604020202020204" pitchFamily="34" charset="0"/>
                  <a:ea typeface="Arial" panose="020B0604020202020204" pitchFamily="34" charset="0"/>
                  <a:cs typeface="Times New Roman" panose="02020603050405020304" pitchFamily="18" charset="0"/>
                </a:rPr>
                <a:t>Xác nhận đơn hàng</a:t>
              </a:r>
              <a:endParaRPr lang="vi-VN" sz="1200">
                <a:effectLst/>
                <a:latin typeface="Arial" panose="020B0604020202020204" pitchFamily="34" charset="0"/>
                <a:ea typeface="Arial" panose="020B0604020202020204" pitchFamily="34" charset="0"/>
                <a:cs typeface="Times New Roman" panose="02020603050405020304" pitchFamily="18" charset="0"/>
              </a:endParaRPr>
            </a:p>
          </p:txBody>
        </p:sp>
        <p:sp>
          <p:nvSpPr>
            <p:cNvPr id="12" name="Rectangle: Rounded Corners 11">
              <a:extLst>
                <a:ext uri="{FF2B5EF4-FFF2-40B4-BE49-F238E27FC236}">
                  <a16:creationId xmlns:a16="http://schemas.microsoft.com/office/drawing/2014/main" id="{2541F3CF-9037-43A9-83AE-A6C59E7CF1FF}"/>
                </a:ext>
              </a:extLst>
            </p:cNvPr>
            <p:cNvSpPr/>
            <p:nvPr/>
          </p:nvSpPr>
          <p:spPr>
            <a:xfrm>
              <a:off x="2125980" y="264884"/>
              <a:ext cx="1348740" cy="609600"/>
            </a:xfrm>
            <a:prstGeom prst="roundRect">
              <a:avLst/>
            </a:prstGeom>
            <a:ln w="28575">
              <a:solidFill>
                <a:schemeClr val="tx1">
                  <a:lumMod val="75000"/>
                  <a:lumOff val="25000"/>
                </a:schemeClr>
              </a:solidFill>
            </a:ln>
          </p:spPr>
          <p:style>
            <a:lnRef idx="2">
              <a:schemeClr val="accent3"/>
            </a:lnRef>
            <a:fillRef idx="1">
              <a:schemeClr val="lt1"/>
            </a:fillRef>
            <a:effectRef idx="0">
              <a:schemeClr val="accent3"/>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n-US" sz="1200">
                  <a:effectLst/>
                  <a:latin typeface="Arial" panose="020B0604020202020204" pitchFamily="34" charset="0"/>
                  <a:ea typeface="Arial" panose="020B0604020202020204" pitchFamily="34" charset="0"/>
                  <a:cs typeface="Times New Roman" panose="02020603050405020304" pitchFamily="18" charset="0"/>
                </a:rPr>
                <a:t>Gửi đơn hàng cho khách hàng</a:t>
              </a:r>
              <a:endParaRPr lang="vi-VN" sz="1200">
                <a:effectLst/>
                <a:latin typeface="Arial" panose="020B0604020202020204" pitchFamily="34" charset="0"/>
                <a:ea typeface="Arial" panose="020B0604020202020204" pitchFamily="34" charset="0"/>
                <a:cs typeface="Times New Roman" panose="02020603050405020304" pitchFamily="18" charset="0"/>
              </a:endParaRPr>
            </a:p>
          </p:txBody>
        </p:sp>
        <p:sp>
          <p:nvSpPr>
            <p:cNvPr id="13" name="Rectangle: Rounded Corners 12">
              <a:extLst>
                <a:ext uri="{FF2B5EF4-FFF2-40B4-BE49-F238E27FC236}">
                  <a16:creationId xmlns:a16="http://schemas.microsoft.com/office/drawing/2014/main" id="{5B9C0D42-04E5-4D67-9002-C5E5630192BF}"/>
                </a:ext>
              </a:extLst>
            </p:cNvPr>
            <p:cNvSpPr/>
            <p:nvPr/>
          </p:nvSpPr>
          <p:spPr>
            <a:xfrm>
              <a:off x="609600" y="264884"/>
              <a:ext cx="1303020" cy="609600"/>
            </a:xfrm>
            <a:prstGeom prst="roundRect">
              <a:avLst/>
            </a:prstGeom>
            <a:ln w="28575">
              <a:solidFill>
                <a:schemeClr val="tx1">
                  <a:lumMod val="75000"/>
                  <a:lumOff val="25000"/>
                </a:schemeClr>
              </a:solidFill>
            </a:ln>
          </p:spPr>
          <p:style>
            <a:lnRef idx="2">
              <a:schemeClr val="accent3"/>
            </a:lnRef>
            <a:fillRef idx="1">
              <a:schemeClr val="lt1"/>
            </a:fillRef>
            <a:effectRef idx="0">
              <a:schemeClr val="accent3"/>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n-US" sz="1200">
                  <a:effectLst/>
                  <a:latin typeface="Arial" panose="020B0604020202020204" pitchFamily="34" charset="0"/>
                  <a:ea typeface="Arial" panose="020B0604020202020204" pitchFamily="34" charset="0"/>
                  <a:cs typeface="Times New Roman" panose="02020603050405020304" pitchFamily="18" charset="0"/>
                </a:rPr>
                <a:t>Thanh toán và nhận hàng</a:t>
              </a:r>
              <a:endParaRPr lang="vi-VN" sz="1200">
                <a:effectLst/>
                <a:latin typeface="Arial" panose="020B0604020202020204" pitchFamily="34" charset="0"/>
                <a:ea typeface="Arial" panose="020B0604020202020204" pitchFamily="34" charset="0"/>
                <a:cs typeface="Times New Roman" panose="02020603050405020304" pitchFamily="18" charset="0"/>
              </a:endParaRPr>
            </a:p>
          </p:txBody>
        </p:sp>
        <p:cxnSp>
          <p:nvCxnSpPr>
            <p:cNvPr id="14" name="Connector: Elbow 13">
              <a:extLst>
                <a:ext uri="{FF2B5EF4-FFF2-40B4-BE49-F238E27FC236}">
                  <a16:creationId xmlns:a16="http://schemas.microsoft.com/office/drawing/2014/main" id="{BAE4B9BC-1FD6-4B8E-91DF-1977DB549B83}"/>
                </a:ext>
              </a:extLst>
            </p:cNvPr>
            <p:cNvCxnSpPr>
              <a:stCxn id="8" idx="0"/>
              <a:endCxn id="11" idx="3"/>
            </p:cNvCxnSpPr>
            <p:nvPr/>
          </p:nvCxnSpPr>
          <p:spPr>
            <a:xfrm rot="16200000" flipV="1">
              <a:off x="4493430" y="823514"/>
              <a:ext cx="743880" cy="236220"/>
            </a:xfrm>
            <a:prstGeom prst="bentConnector2">
              <a:avLst/>
            </a:prstGeom>
            <a:ln w="28575">
              <a:solidFill>
                <a:schemeClr val="tx1">
                  <a:lumMod val="75000"/>
                  <a:lumOff val="25000"/>
                </a:schemeClr>
              </a:solidFill>
              <a:tailEnd type="triangle"/>
            </a:ln>
          </p:spPr>
          <p:style>
            <a:lnRef idx="3">
              <a:schemeClr val="accent3"/>
            </a:lnRef>
            <a:fillRef idx="0">
              <a:schemeClr val="accent3"/>
            </a:fillRef>
            <a:effectRef idx="2">
              <a:schemeClr val="accent3"/>
            </a:effectRef>
            <a:fontRef idx="minor">
              <a:schemeClr val="tx1"/>
            </a:fontRef>
          </p:style>
        </p:cxnSp>
        <p:cxnSp>
          <p:nvCxnSpPr>
            <p:cNvPr id="15" name="Straight Arrow Connector 14">
              <a:extLst>
                <a:ext uri="{FF2B5EF4-FFF2-40B4-BE49-F238E27FC236}">
                  <a16:creationId xmlns:a16="http://schemas.microsoft.com/office/drawing/2014/main" id="{307FF5DF-4AFB-4EC2-85D4-1E31ACF96E6F}"/>
                </a:ext>
              </a:extLst>
            </p:cNvPr>
            <p:cNvCxnSpPr>
              <a:stCxn id="11" idx="1"/>
              <a:endCxn id="12" idx="3"/>
            </p:cNvCxnSpPr>
            <p:nvPr/>
          </p:nvCxnSpPr>
          <p:spPr>
            <a:xfrm flipH="1">
              <a:off x="3474720" y="569684"/>
              <a:ext cx="266700" cy="0"/>
            </a:xfrm>
            <a:prstGeom prst="straightConnector1">
              <a:avLst/>
            </a:prstGeom>
            <a:ln w="28575">
              <a:solidFill>
                <a:schemeClr val="tx1">
                  <a:lumMod val="75000"/>
                  <a:lumOff val="25000"/>
                </a:schemeClr>
              </a:solidFill>
              <a:tailEnd type="triangle"/>
            </a:ln>
          </p:spPr>
          <p:style>
            <a:lnRef idx="3">
              <a:schemeClr val="accent3"/>
            </a:lnRef>
            <a:fillRef idx="0">
              <a:schemeClr val="accent3"/>
            </a:fillRef>
            <a:effectRef idx="2">
              <a:schemeClr val="accent3"/>
            </a:effectRef>
            <a:fontRef idx="minor">
              <a:schemeClr val="tx1"/>
            </a:fontRef>
          </p:style>
        </p:cxnSp>
        <p:cxnSp>
          <p:nvCxnSpPr>
            <p:cNvPr id="16" name="Straight Arrow Connector 15">
              <a:extLst>
                <a:ext uri="{FF2B5EF4-FFF2-40B4-BE49-F238E27FC236}">
                  <a16:creationId xmlns:a16="http://schemas.microsoft.com/office/drawing/2014/main" id="{97F1C517-F6F1-477B-B520-8B5A986D891E}"/>
                </a:ext>
              </a:extLst>
            </p:cNvPr>
            <p:cNvCxnSpPr>
              <a:stCxn id="12" idx="1"/>
              <a:endCxn id="13" idx="3"/>
            </p:cNvCxnSpPr>
            <p:nvPr/>
          </p:nvCxnSpPr>
          <p:spPr>
            <a:xfrm flipH="1">
              <a:off x="1912620" y="569684"/>
              <a:ext cx="213360" cy="0"/>
            </a:xfrm>
            <a:prstGeom prst="straightConnector1">
              <a:avLst/>
            </a:prstGeom>
            <a:ln w="28575">
              <a:solidFill>
                <a:schemeClr val="tx1">
                  <a:lumMod val="75000"/>
                  <a:lumOff val="25000"/>
                </a:schemeClr>
              </a:solidFill>
              <a:tailEnd type="triangle"/>
            </a:ln>
          </p:spPr>
          <p:style>
            <a:lnRef idx="3">
              <a:schemeClr val="accent3"/>
            </a:lnRef>
            <a:fillRef idx="0">
              <a:schemeClr val="accent3"/>
            </a:fillRef>
            <a:effectRef idx="2">
              <a:schemeClr val="accent3"/>
            </a:effectRef>
            <a:fontRef idx="minor">
              <a:schemeClr val="tx1"/>
            </a:fontRef>
          </p:style>
        </p:cxnSp>
        <p:cxnSp>
          <p:nvCxnSpPr>
            <p:cNvPr id="17" name="Connector: Elbow 16">
              <a:extLst>
                <a:ext uri="{FF2B5EF4-FFF2-40B4-BE49-F238E27FC236}">
                  <a16:creationId xmlns:a16="http://schemas.microsoft.com/office/drawing/2014/main" id="{ED4CD347-DCBD-4A36-BA4E-D086FD25492B}"/>
                </a:ext>
              </a:extLst>
            </p:cNvPr>
            <p:cNvCxnSpPr>
              <a:stCxn id="6" idx="0"/>
              <a:endCxn id="13" idx="1"/>
            </p:cNvCxnSpPr>
            <p:nvPr/>
          </p:nvCxnSpPr>
          <p:spPr>
            <a:xfrm rot="5400000" flipH="1" flipV="1">
              <a:off x="132885" y="836849"/>
              <a:ext cx="743880" cy="209550"/>
            </a:xfrm>
            <a:prstGeom prst="bentConnector2">
              <a:avLst/>
            </a:prstGeom>
            <a:ln w="28575">
              <a:solidFill>
                <a:schemeClr val="tx1">
                  <a:lumMod val="75000"/>
                  <a:lumOff val="25000"/>
                </a:schemeClr>
              </a:solidFill>
              <a:headEnd type="triangle"/>
              <a:tailEnd type="triangle"/>
            </a:ln>
          </p:spPr>
          <p:style>
            <a:lnRef idx="3">
              <a:schemeClr val="accent3"/>
            </a:lnRef>
            <a:fillRef idx="0">
              <a:schemeClr val="accent3"/>
            </a:fillRef>
            <a:effectRef idx="2">
              <a:schemeClr val="accent3"/>
            </a:effectRef>
            <a:fontRef idx="minor">
              <a:schemeClr val="tx1"/>
            </a:fontRef>
          </p:style>
        </p:cxnSp>
        <p:cxnSp>
          <p:nvCxnSpPr>
            <p:cNvPr id="18" name="Straight Arrow Connector 17">
              <a:extLst>
                <a:ext uri="{FF2B5EF4-FFF2-40B4-BE49-F238E27FC236}">
                  <a16:creationId xmlns:a16="http://schemas.microsoft.com/office/drawing/2014/main" id="{518B5AD2-F099-4470-9596-F0047DD30255}"/>
                </a:ext>
              </a:extLst>
            </p:cNvPr>
            <p:cNvCxnSpPr>
              <a:stCxn id="7" idx="3"/>
              <a:endCxn id="10" idx="1"/>
            </p:cNvCxnSpPr>
            <p:nvPr/>
          </p:nvCxnSpPr>
          <p:spPr>
            <a:xfrm>
              <a:off x="2046900" y="1610744"/>
              <a:ext cx="251460" cy="0"/>
            </a:xfrm>
            <a:prstGeom prst="straightConnector1">
              <a:avLst/>
            </a:prstGeom>
            <a:ln w="28575">
              <a:solidFill>
                <a:schemeClr val="tx1">
                  <a:lumMod val="75000"/>
                  <a:lumOff val="25000"/>
                </a:schemeClr>
              </a:solidFill>
              <a:tailEnd type="triangle"/>
            </a:ln>
          </p:spPr>
          <p:style>
            <a:lnRef idx="3">
              <a:schemeClr val="dk1"/>
            </a:lnRef>
            <a:fillRef idx="0">
              <a:schemeClr val="dk1"/>
            </a:fillRef>
            <a:effectRef idx="2">
              <a:schemeClr val="dk1"/>
            </a:effectRef>
            <a:fontRef idx="minor">
              <a:schemeClr val="tx1"/>
            </a:fontRef>
          </p:style>
        </p:cxnSp>
        <p:cxnSp>
          <p:nvCxnSpPr>
            <p:cNvPr id="19" name="Straight Arrow Connector 18">
              <a:extLst>
                <a:ext uri="{FF2B5EF4-FFF2-40B4-BE49-F238E27FC236}">
                  <a16:creationId xmlns:a16="http://schemas.microsoft.com/office/drawing/2014/main" id="{0E3D28AE-3A90-481A-A2CC-B80C55539D2A}"/>
                </a:ext>
              </a:extLst>
            </p:cNvPr>
            <p:cNvCxnSpPr>
              <a:stCxn id="6" idx="3"/>
              <a:endCxn id="7" idx="1"/>
            </p:cNvCxnSpPr>
            <p:nvPr/>
          </p:nvCxnSpPr>
          <p:spPr>
            <a:xfrm>
              <a:off x="800100" y="1610744"/>
              <a:ext cx="240960" cy="0"/>
            </a:xfrm>
            <a:prstGeom prst="straightConnector1">
              <a:avLst/>
            </a:prstGeom>
            <a:ln w="28575">
              <a:solidFill>
                <a:schemeClr val="tx1">
                  <a:lumMod val="75000"/>
                  <a:lumOff val="25000"/>
                </a:schemeClr>
              </a:solidFill>
              <a:tailEnd type="triangle"/>
            </a:ln>
          </p:spPr>
          <p:style>
            <a:lnRef idx="3">
              <a:schemeClr val="dk1"/>
            </a:lnRef>
            <a:fillRef idx="0">
              <a:schemeClr val="dk1"/>
            </a:fillRef>
            <a:effectRef idx="2">
              <a:schemeClr val="dk1"/>
            </a:effectRef>
            <a:fontRef idx="minor">
              <a:schemeClr val="tx1"/>
            </a:fontRef>
          </p:style>
        </p:cxnSp>
        <p:cxnSp>
          <p:nvCxnSpPr>
            <p:cNvPr id="20" name="Straight Arrow Connector 19">
              <a:extLst>
                <a:ext uri="{FF2B5EF4-FFF2-40B4-BE49-F238E27FC236}">
                  <a16:creationId xmlns:a16="http://schemas.microsoft.com/office/drawing/2014/main" id="{1B978EF0-762A-40C5-85C1-B224F0391271}"/>
                </a:ext>
              </a:extLst>
            </p:cNvPr>
            <p:cNvCxnSpPr>
              <a:stCxn id="10" idx="2"/>
            </p:cNvCxnSpPr>
            <p:nvPr/>
          </p:nvCxnSpPr>
          <p:spPr>
            <a:xfrm>
              <a:off x="2801280" y="1907924"/>
              <a:ext cx="0" cy="213360"/>
            </a:xfrm>
            <a:prstGeom prst="straightConnector1">
              <a:avLst/>
            </a:prstGeom>
            <a:ln w="28575">
              <a:solidFill>
                <a:schemeClr val="tx1">
                  <a:lumMod val="75000"/>
                  <a:lumOff val="25000"/>
                </a:schemeClr>
              </a:solidFill>
              <a:tailEnd type="triangle"/>
            </a:ln>
          </p:spPr>
          <p:style>
            <a:lnRef idx="3">
              <a:schemeClr val="dk1"/>
            </a:lnRef>
            <a:fillRef idx="0">
              <a:schemeClr val="dk1"/>
            </a:fillRef>
            <a:effectRef idx="2">
              <a:schemeClr val="dk1"/>
            </a:effectRef>
            <a:fontRef idx="minor">
              <a:schemeClr val="tx1"/>
            </a:fontRef>
          </p:style>
        </p:cxnSp>
        <p:sp>
          <p:nvSpPr>
            <p:cNvPr id="21" name="Text Box 39">
              <a:extLst>
                <a:ext uri="{FF2B5EF4-FFF2-40B4-BE49-F238E27FC236}">
                  <a16:creationId xmlns:a16="http://schemas.microsoft.com/office/drawing/2014/main" id="{2118406E-4D83-48FE-B8F0-479A3FCA3F00}"/>
                </a:ext>
              </a:extLst>
            </p:cNvPr>
            <p:cNvSpPr txBox="1"/>
            <p:nvPr/>
          </p:nvSpPr>
          <p:spPr>
            <a:xfrm>
              <a:off x="3372780" y="2380364"/>
              <a:ext cx="572010" cy="261960"/>
            </a:xfrm>
            <a:prstGeom prst="rect">
              <a:avLst/>
            </a:prstGeom>
            <a:noFill/>
            <a:ln w="28575">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ctr">
                <a:lnSpc>
                  <a:spcPct val="107000"/>
                </a:lnSpc>
                <a:spcAft>
                  <a:spcPts val="800"/>
                </a:spcAft>
              </a:pPr>
              <a:r>
                <a:rPr lang="en-US" sz="1200">
                  <a:effectLst/>
                  <a:latin typeface="Arial" panose="020B0604020202020204" pitchFamily="34" charset="0"/>
                  <a:ea typeface="Arial" panose="020B0604020202020204" pitchFamily="34" charset="0"/>
                  <a:cs typeface="Times New Roman" panose="02020603050405020304" pitchFamily="18" charset="0"/>
                </a:rPr>
                <a:t>True</a:t>
              </a:r>
              <a:endParaRPr lang="vi-VN" sz="1200">
                <a:effectLst/>
                <a:latin typeface="Arial" panose="020B0604020202020204" pitchFamily="34" charset="0"/>
                <a:ea typeface="Arial" panose="020B0604020202020204" pitchFamily="34" charset="0"/>
                <a:cs typeface="Times New Roman" panose="02020603050405020304" pitchFamily="18" charset="0"/>
              </a:endParaRPr>
            </a:p>
          </p:txBody>
        </p:sp>
        <p:cxnSp>
          <p:nvCxnSpPr>
            <p:cNvPr id="22" name="Connector: Elbow 21">
              <a:extLst>
                <a:ext uri="{FF2B5EF4-FFF2-40B4-BE49-F238E27FC236}">
                  <a16:creationId xmlns:a16="http://schemas.microsoft.com/office/drawing/2014/main" id="{B23064A0-417B-4EB3-885C-25948EA7E997}"/>
                </a:ext>
              </a:extLst>
            </p:cNvPr>
            <p:cNvCxnSpPr>
              <a:stCxn id="30" idx="3"/>
              <a:endCxn id="9" idx="2"/>
            </p:cNvCxnSpPr>
            <p:nvPr/>
          </p:nvCxnSpPr>
          <p:spPr>
            <a:xfrm flipV="1">
              <a:off x="3508080" y="1907924"/>
              <a:ext cx="368130" cy="708660"/>
            </a:xfrm>
            <a:prstGeom prst="bentConnector2">
              <a:avLst/>
            </a:prstGeom>
            <a:ln w="28575">
              <a:solidFill>
                <a:schemeClr val="tx1">
                  <a:lumMod val="75000"/>
                  <a:lumOff val="25000"/>
                </a:schemeClr>
              </a:solidFill>
              <a:tailEnd type="triangle"/>
            </a:ln>
          </p:spPr>
          <p:style>
            <a:lnRef idx="3">
              <a:schemeClr val="dk1"/>
            </a:lnRef>
            <a:fillRef idx="0">
              <a:schemeClr val="dk1"/>
            </a:fillRef>
            <a:effectRef idx="2">
              <a:schemeClr val="dk1"/>
            </a:effectRef>
            <a:fontRef idx="minor">
              <a:schemeClr val="tx1"/>
            </a:fontRef>
          </p:style>
        </p:cxnSp>
        <p:sp>
          <p:nvSpPr>
            <p:cNvPr id="23" name="Rectangle: Rounded Corners 22">
              <a:extLst>
                <a:ext uri="{FF2B5EF4-FFF2-40B4-BE49-F238E27FC236}">
                  <a16:creationId xmlns:a16="http://schemas.microsoft.com/office/drawing/2014/main" id="{DB896F95-1E65-4CBD-B61D-0CD52E7DFC5C}"/>
                </a:ext>
              </a:extLst>
            </p:cNvPr>
            <p:cNvSpPr/>
            <p:nvPr/>
          </p:nvSpPr>
          <p:spPr>
            <a:xfrm>
              <a:off x="609600" y="2336504"/>
              <a:ext cx="1021080" cy="548640"/>
            </a:xfrm>
            <a:prstGeom prst="roundRect">
              <a:avLst/>
            </a:prstGeom>
            <a:ln w="28575">
              <a:solidFill>
                <a:schemeClr val="tx1">
                  <a:lumMod val="75000"/>
                  <a:lumOff val="25000"/>
                </a:schemeClr>
              </a:solidFill>
            </a:ln>
          </p:spPr>
          <p:style>
            <a:lnRef idx="2">
              <a:schemeClr val="accent3"/>
            </a:lnRef>
            <a:fillRef idx="1">
              <a:schemeClr val="lt1"/>
            </a:fillRef>
            <a:effectRef idx="0">
              <a:schemeClr val="accent3"/>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n-US" sz="1200">
                  <a:effectLst/>
                  <a:latin typeface="Arial" panose="020B0604020202020204" pitchFamily="34" charset="0"/>
                  <a:ea typeface="Arial" panose="020B0604020202020204" pitchFamily="34" charset="0"/>
                  <a:cs typeface="Times New Roman" panose="02020603050405020304" pitchFamily="18" charset="0"/>
                </a:rPr>
                <a:t>Đăng nhập đăng ký</a:t>
              </a:r>
              <a:endParaRPr lang="vi-VN" sz="1200">
                <a:effectLst/>
                <a:latin typeface="Arial" panose="020B0604020202020204" pitchFamily="34" charset="0"/>
                <a:ea typeface="Arial" panose="020B0604020202020204" pitchFamily="34" charset="0"/>
                <a:cs typeface="Times New Roman" panose="02020603050405020304" pitchFamily="18" charset="0"/>
              </a:endParaRPr>
            </a:p>
          </p:txBody>
        </p:sp>
        <p:sp>
          <p:nvSpPr>
            <p:cNvPr id="24" name="Text Box 43">
              <a:extLst>
                <a:ext uri="{FF2B5EF4-FFF2-40B4-BE49-F238E27FC236}">
                  <a16:creationId xmlns:a16="http://schemas.microsoft.com/office/drawing/2014/main" id="{9DF6CA9C-67C6-4CD4-9D73-7D314EE7A40C}"/>
                </a:ext>
              </a:extLst>
            </p:cNvPr>
            <p:cNvSpPr txBox="1"/>
            <p:nvPr/>
          </p:nvSpPr>
          <p:spPr>
            <a:xfrm>
              <a:off x="1615440" y="2380364"/>
              <a:ext cx="606720" cy="274320"/>
            </a:xfrm>
            <a:prstGeom prst="rect">
              <a:avLst/>
            </a:prstGeom>
            <a:noFill/>
            <a:ln w="28575">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ctr">
                <a:lnSpc>
                  <a:spcPct val="107000"/>
                </a:lnSpc>
                <a:spcAft>
                  <a:spcPts val="800"/>
                </a:spcAft>
              </a:pPr>
              <a:r>
                <a:rPr lang="en-US" sz="1200">
                  <a:effectLst/>
                  <a:latin typeface="Arial" panose="020B0604020202020204" pitchFamily="34" charset="0"/>
                  <a:ea typeface="Arial" panose="020B0604020202020204" pitchFamily="34" charset="0"/>
                  <a:cs typeface="Times New Roman" panose="02020603050405020304" pitchFamily="18" charset="0"/>
                </a:rPr>
                <a:t>False</a:t>
              </a:r>
              <a:endParaRPr lang="vi-VN" sz="1200">
                <a:effectLst/>
                <a:latin typeface="Arial" panose="020B0604020202020204" pitchFamily="34" charset="0"/>
                <a:ea typeface="Arial" panose="020B0604020202020204" pitchFamily="34" charset="0"/>
                <a:cs typeface="Times New Roman" panose="02020603050405020304" pitchFamily="18" charset="0"/>
              </a:endParaRPr>
            </a:p>
          </p:txBody>
        </p:sp>
        <p:cxnSp>
          <p:nvCxnSpPr>
            <p:cNvPr id="25" name="Straight Arrow Connector 24">
              <a:extLst>
                <a:ext uri="{FF2B5EF4-FFF2-40B4-BE49-F238E27FC236}">
                  <a16:creationId xmlns:a16="http://schemas.microsoft.com/office/drawing/2014/main" id="{22E8E0F7-1D59-4495-B68F-716E1DC78189}"/>
                </a:ext>
              </a:extLst>
            </p:cNvPr>
            <p:cNvCxnSpPr>
              <a:stCxn id="30" idx="1"/>
              <a:endCxn id="23" idx="3"/>
            </p:cNvCxnSpPr>
            <p:nvPr/>
          </p:nvCxnSpPr>
          <p:spPr>
            <a:xfrm flipH="1" flipV="1">
              <a:off x="1630680" y="2610824"/>
              <a:ext cx="495300" cy="5760"/>
            </a:xfrm>
            <a:prstGeom prst="straightConnector1">
              <a:avLst/>
            </a:prstGeom>
            <a:ln w="28575">
              <a:solidFill>
                <a:schemeClr val="tx1">
                  <a:lumMod val="75000"/>
                  <a:lumOff val="25000"/>
                </a:schemeClr>
              </a:solidFill>
              <a:tailEnd type="triangle"/>
            </a:ln>
          </p:spPr>
          <p:style>
            <a:lnRef idx="3">
              <a:schemeClr val="dk1"/>
            </a:lnRef>
            <a:fillRef idx="0">
              <a:schemeClr val="dk1"/>
            </a:fillRef>
            <a:effectRef idx="2">
              <a:schemeClr val="dk1"/>
            </a:effectRef>
            <a:fontRef idx="minor">
              <a:schemeClr val="tx1"/>
            </a:fontRef>
          </p:style>
        </p:cxnSp>
        <p:sp>
          <p:nvSpPr>
            <p:cNvPr id="26" name="Rectangle: Rounded Corners 25">
              <a:extLst>
                <a:ext uri="{FF2B5EF4-FFF2-40B4-BE49-F238E27FC236}">
                  <a16:creationId xmlns:a16="http://schemas.microsoft.com/office/drawing/2014/main" id="{64AD1D26-6D8A-4F48-A733-EE7D9B8074DD}"/>
                </a:ext>
              </a:extLst>
            </p:cNvPr>
            <p:cNvSpPr/>
            <p:nvPr/>
          </p:nvSpPr>
          <p:spPr>
            <a:xfrm>
              <a:off x="2305980" y="3549104"/>
              <a:ext cx="998220" cy="495300"/>
            </a:xfrm>
            <a:prstGeom prst="roundRect">
              <a:avLst/>
            </a:prstGeom>
            <a:ln w="28575">
              <a:solidFill>
                <a:schemeClr val="tx1">
                  <a:lumMod val="75000"/>
                  <a:lumOff val="25000"/>
                </a:schemeClr>
              </a:solidFill>
            </a:ln>
          </p:spPr>
          <p:style>
            <a:lnRef idx="2">
              <a:schemeClr val="accent3"/>
            </a:lnRef>
            <a:fillRef idx="1">
              <a:schemeClr val="lt1"/>
            </a:fillRef>
            <a:effectRef idx="0">
              <a:schemeClr val="accent3"/>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n-US" sz="1200">
                  <a:effectLst/>
                  <a:latin typeface="Arial" panose="020B0604020202020204" pitchFamily="34" charset="0"/>
                  <a:ea typeface="Arial" panose="020B0604020202020204" pitchFamily="34" charset="0"/>
                  <a:cs typeface="Times New Roman" panose="02020603050405020304" pitchFamily="18" charset="0"/>
                </a:rPr>
                <a:t>Hoá đơn</a:t>
              </a:r>
              <a:endParaRPr lang="vi-VN" sz="1200">
                <a:effectLst/>
                <a:latin typeface="Arial" panose="020B0604020202020204" pitchFamily="34" charset="0"/>
                <a:ea typeface="Arial" panose="020B0604020202020204" pitchFamily="34" charset="0"/>
                <a:cs typeface="Times New Roman" panose="02020603050405020304" pitchFamily="18" charset="0"/>
              </a:endParaRPr>
            </a:p>
          </p:txBody>
        </p:sp>
        <p:cxnSp>
          <p:nvCxnSpPr>
            <p:cNvPr id="27" name="Connector: Elbow 26">
              <a:extLst>
                <a:ext uri="{FF2B5EF4-FFF2-40B4-BE49-F238E27FC236}">
                  <a16:creationId xmlns:a16="http://schemas.microsoft.com/office/drawing/2014/main" id="{8335D75D-358D-49EF-B523-459A7DB3E9F6}"/>
                </a:ext>
              </a:extLst>
            </p:cNvPr>
            <p:cNvCxnSpPr>
              <a:stCxn id="9" idx="3"/>
              <a:endCxn id="26" idx="0"/>
            </p:cNvCxnSpPr>
            <p:nvPr/>
          </p:nvCxnSpPr>
          <p:spPr>
            <a:xfrm flipH="1">
              <a:off x="2805090" y="1610744"/>
              <a:ext cx="1472610" cy="1938360"/>
            </a:xfrm>
            <a:prstGeom prst="bentConnector4">
              <a:avLst>
                <a:gd name="adj1" fmla="val -6726"/>
                <a:gd name="adj2" fmla="val 84005"/>
              </a:avLst>
            </a:prstGeom>
            <a:ln w="28575">
              <a:solidFill>
                <a:schemeClr val="tx1">
                  <a:lumMod val="75000"/>
                  <a:lumOff val="25000"/>
                </a:schemeClr>
              </a:solidFill>
              <a:tailEnd type="triangle"/>
            </a:ln>
          </p:spPr>
          <p:style>
            <a:lnRef idx="3">
              <a:schemeClr val="dk1"/>
            </a:lnRef>
            <a:fillRef idx="0">
              <a:schemeClr val="dk1"/>
            </a:fillRef>
            <a:effectRef idx="2">
              <a:schemeClr val="dk1"/>
            </a:effectRef>
            <a:fontRef idx="minor">
              <a:schemeClr val="tx1"/>
            </a:fontRef>
          </p:style>
        </p:cxnSp>
        <p:cxnSp>
          <p:nvCxnSpPr>
            <p:cNvPr id="28" name="Connector: Elbow 27">
              <a:extLst>
                <a:ext uri="{FF2B5EF4-FFF2-40B4-BE49-F238E27FC236}">
                  <a16:creationId xmlns:a16="http://schemas.microsoft.com/office/drawing/2014/main" id="{D0A4EED1-414E-495C-ADE1-1A27C8393B36}"/>
                </a:ext>
              </a:extLst>
            </p:cNvPr>
            <p:cNvCxnSpPr>
              <a:stCxn id="26" idx="3"/>
              <a:endCxn id="8" idx="2"/>
            </p:cNvCxnSpPr>
            <p:nvPr/>
          </p:nvCxnSpPr>
          <p:spPr>
            <a:xfrm flipV="1">
              <a:off x="3304200" y="1903184"/>
              <a:ext cx="1679280" cy="1893570"/>
            </a:xfrm>
            <a:prstGeom prst="bentConnector2">
              <a:avLst/>
            </a:prstGeom>
            <a:ln w="28575">
              <a:solidFill>
                <a:schemeClr val="tx1">
                  <a:lumMod val="75000"/>
                  <a:lumOff val="25000"/>
                </a:schemeClr>
              </a:solidFill>
              <a:tailEnd type="triangle"/>
            </a:ln>
          </p:spPr>
          <p:style>
            <a:lnRef idx="3">
              <a:schemeClr val="dk1"/>
            </a:lnRef>
            <a:fillRef idx="0">
              <a:schemeClr val="dk1"/>
            </a:fillRef>
            <a:effectRef idx="2">
              <a:schemeClr val="dk1"/>
            </a:effectRef>
            <a:fontRef idx="minor">
              <a:schemeClr val="tx1"/>
            </a:fontRef>
          </p:style>
        </p:cxnSp>
        <p:cxnSp>
          <p:nvCxnSpPr>
            <p:cNvPr id="29" name="Connector: Elbow 28">
              <a:extLst>
                <a:ext uri="{FF2B5EF4-FFF2-40B4-BE49-F238E27FC236}">
                  <a16:creationId xmlns:a16="http://schemas.microsoft.com/office/drawing/2014/main" id="{9240F921-B396-4F4A-84AB-24308DEF18B0}"/>
                </a:ext>
              </a:extLst>
            </p:cNvPr>
            <p:cNvCxnSpPr>
              <a:stCxn id="26" idx="1"/>
              <a:endCxn id="6" idx="2"/>
            </p:cNvCxnSpPr>
            <p:nvPr/>
          </p:nvCxnSpPr>
          <p:spPr>
            <a:xfrm rot="10800000">
              <a:off x="400050" y="1907924"/>
              <a:ext cx="1905930" cy="1888830"/>
            </a:xfrm>
            <a:prstGeom prst="bentConnector2">
              <a:avLst/>
            </a:prstGeom>
            <a:ln w="28575">
              <a:solidFill>
                <a:schemeClr val="tx1">
                  <a:lumMod val="75000"/>
                  <a:lumOff val="25000"/>
                </a:schemeClr>
              </a:solidFill>
              <a:tailEnd type="triangle"/>
            </a:ln>
          </p:spPr>
          <p:style>
            <a:lnRef idx="3">
              <a:schemeClr val="dk1"/>
            </a:lnRef>
            <a:fillRef idx="0">
              <a:schemeClr val="dk1"/>
            </a:fillRef>
            <a:effectRef idx="2">
              <a:schemeClr val="dk1"/>
            </a:effectRef>
            <a:fontRef idx="minor">
              <a:schemeClr val="tx1"/>
            </a:fontRef>
          </p:style>
        </p:cxnSp>
        <p:sp>
          <p:nvSpPr>
            <p:cNvPr id="30" name="Flowchart: Decision 29">
              <a:extLst>
                <a:ext uri="{FF2B5EF4-FFF2-40B4-BE49-F238E27FC236}">
                  <a16:creationId xmlns:a16="http://schemas.microsoft.com/office/drawing/2014/main" id="{CD9479F6-959F-4AE2-9C31-CE6D41B92B34}"/>
                </a:ext>
              </a:extLst>
            </p:cNvPr>
            <p:cNvSpPr/>
            <p:nvPr/>
          </p:nvSpPr>
          <p:spPr>
            <a:xfrm>
              <a:off x="2125980" y="2121284"/>
              <a:ext cx="1382100" cy="990600"/>
            </a:xfrm>
            <a:prstGeom prst="flowChartDecision">
              <a:avLst/>
            </a:prstGeom>
            <a:ln w="28575">
              <a:solidFill>
                <a:schemeClr val="tx1">
                  <a:lumMod val="75000"/>
                  <a:lumOff val="25000"/>
                </a:schemeClr>
              </a:solidFill>
            </a:ln>
          </p:spPr>
          <p:style>
            <a:lnRef idx="2">
              <a:schemeClr val="accent3"/>
            </a:lnRef>
            <a:fillRef idx="1">
              <a:schemeClr val="lt1"/>
            </a:fillRef>
            <a:effectRef idx="0">
              <a:schemeClr val="accent3"/>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vi-VN" sz="1200">
                  <a:effectLst/>
                  <a:latin typeface="Arial" panose="020B0604020202020204" pitchFamily="34" charset="0"/>
                  <a:ea typeface="Arial" panose="020B0604020202020204" pitchFamily="34" charset="0"/>
                  <a:cs typeface="Times New Roman" panose="02020603050405020304" pitchFamily="18" charset="0"/>
                </a:rPr>
                <a:t>Đăng nhập?</a:t>
              </a:r>
            </a:p>
          </p:txBody>
        </p:sp>
      </p:grpSp>
    </p:spTree>
    <p:extLst>
      <p:ext uri="{BB962C8B-B14F-4D97-AF65-F5344CB8AC3E}">
        <p14:creationId xmlns:p14="http://schemas.microsoft.com/office/powerpoint/2010/main" val="10968614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4812A9-9ECB-461B-902B-5DFFC53DD1E6}"/>
              </a:ext>
            </a:extLst>
          </p:cNvPr>
          <p:cNvSpPr>
            <a:spLocks noGrp="1"/>
          </p:cNvSpPr>
          <p:nvPr>
            <p:ph type="title"/>
          </p:nvPr>
        </p:nvSpPr>
        <p:spPr/>
        <p:txBody>
          <a:bodyPr/>
          <a:lstStyle/>
          <a:p>
            <a:r>
              <a:rPr lang="en-US" b="1">
                <a:latin typeface="Arial" panose="020B0604020202020204" pitchFamily="34" charset="0"/>
                <a:cs typeface="Arial" panose="020B0604020202020204" pitchFamily="34" charset="0"/>
              </a:rPr>
              <a:t>Nội dung thực hiện</a:t>
            </a:r>
            <a:endParaRPr lang="vi-VN" b="1">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E958A70D-D414-40E0-A2D8-D6D6350A0FE3}"/>
              </a:ext>
            </a:extLst>
          </p:cNvPr>
          <p:cNvSpPr>
            <a:spLocks noGrp="1"/>
          </p:cNvSpPr>
          <p:nvPr>
            <p:ph idx="1"/>
          </p:nvPr>
        </p:nvSpPr>
        <p:spPr/>
        <p:txBody>
          <a:bodyPr>
            <a:normAutofit/>
          </a:bodyPr>
          <a:lstStyle/>
          <a:p>
            <a:pPr marL="0" indent="0">
              <a:buNone/>
            </a:pPr>
            <a:r>
              <a:rPr lang="en-US" sz="2400">
                <a:latin typeface="Arial" panose="020B0604020202020204" pitchFamily="34" charset="0"/>
                <a:cs typeface="Arial" panose="020B0604020202020204" pitchFamily="34" charset="0"/>
              </a:rPr>
              <a:t>Mô hình trang quản trị: </a:t>
            </a:r>
          </a:p>
          <a:p>
            <a:pPr marL="0" indent="0">
              <a:buNone/>
            </a:pPr>
            <a:endParaRPr lang="vi-VN" sz="2000">
              <a:latin typeface="Arial" panose="020B0604020202020204" pitchFamily="34" charset="0"/>
              <a:cs typeface="Arial" panose="020B0604020202020204" pitchFamily="34" charset="0"/>
            </a:endParaRPr>
          </a:p>
        </p:txBody>
      </p:sp>
      <p:graphicFrame>
        <p:nvGraphicFramePr>
          <p:cNvPr id="31" name="Diagram 30">
            <a:extLst>
              <a:ext uri="{FF2B5EF4-FFF2-40B4-BE49-F238E27FC236}">
                <a16:creationId xmlns:a16="http://schemas.microsoft.com/office/drawing/2014/main" id="{A7897877-AA0D-4198-B2E1-C2325AEFCF97}"/>
              </a:ext>
            </a:extLst>
          </p:cNvPr>
          <p:cNvGraphicFramePr/>
          <p:nvPr>
            <p:extLst>
              <p:ext uri="{D42A27DB-BD31-4B8C-83A1-F6EECF244321}">
                <p14:modId xmlns:p14="http://schemas.microsoft.com/office/powerpoint/2010/main" val="3033785712"/>
              </p:ext>
            </p:extLst>
          </p:nvPr>
        </p:nvGraphicFramePr>
        <p:xfrm>
          <a:off x="1066800" y="2632364"/>
          <a:ext cx="10058400" cy="367607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068116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4812A9-9ECB-461B-902B-5DFFC53DD1E6}"/>
              </a:ext>
            </a:extLst>
          </p:cNvPr>
          <p:cNvSpPr>
            <a:spLocks noGrp="1"/>
          </p:cNvSpPr>
          <p:nvPr>
            <p:ph type="title"/>
          </p:nvPr>
        </p:nvSpPr>
        <p:spPr/>
        <p:txBody>
          <a:bodyPr/>
          <a:lstStyle/>
          <a:p>
            <a:r>
              <a:rPr lang="en-US" b="1">
                <a:latin typeface="Arial" panose="020B0604020202020204" pitchFamily="34" charset="0"/>
                <a:cs typeface="Arial" panose="020B0604020202020204" pitchFamily="34" charset="0"/>
              </a:rPr>
              <a:t>Nội dung thực hiện</a:t>
            </a:r>
            <a:endParaRPr lang="vi-VN" b="1">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E958A70D-D414-40E0-A2D8-D6D6350A0FE3}"/>
              </a:ext>
            </a:extLst>
          </p:cNvPr>
          <p:cNvSpPr>
            <a:spLocks noGrp="1"/>
          </p:cNvSpPr>
          <p:nvPr>
            <p:ph idx="1"/>
          </p:nvPr>
        </p:nvSpPr>
        <p:spPr>
          <a:xfrm>
            <a:off x="1066800" y="1782618"/>
            <a:ext cx="10058400" cy="4170126"/>
          </a:xfrm>
        </p:spPr>
        <p:txBody>
          <a:bodyPr>
            <a:normAutofit/>
          </a:bodyPr>
          <a:lstStyle/>
          <a:p>
            <a:pPr marL="0" indent="0">
              <a:buNone/>
            </a:pPr>
            <a:r>
              <a:rPr lang="en-US" sz="2400">
                <a:latin typeface="Arial" panose="020B0604020202020204" pitchFamily="34" charset="0"/>
                <a:cs typeface="Arial" panose="020B0604020202020204" pitchFamily="34" charset="0"/>
              </a:rPr>
              <a:t>Sơ đồ cơ sở dữ liệu:</a:t>
            </a:r>
          </a:p>
          <a:p>
            <a:pPr marL="0" indent="0">
              <a:buNone/>
            </a:pPr>
            <a:endParaRPr lang="en-US" sz="240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67347563-BC29-4D4E-B96D-A142873EE5BD}"/>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1066800" y="2207492"/>
            <a:ext cx="10058400" cy="4137890"/>
          </a:xfrm>
          <a:prstGeom prst="rect">
            <a:avLst/>
          </a:prstGeom>
        </p:spPr>
      </p:pic>
    </p:spTree>
    <p:extLst>
      <p:ext uri="{BB962C8B-B14F-4D97-AF65-F5344CB8AC3E}">
        <p14:creationId xmlns:p14="http://schemas.microsoft.com/office/powerpoint/2010/main" val="15619032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4812A9-9ECB-461B-902B-5DFFC53DD1E6}"/>
              </a:ext>
            </a:extLst>
          </p:cNvPr>
          <p:cNvSpPr>
            <a:spLocks noGrp="1"/>
          </p:cNvSpPr>
          <p:nvPr>
            <p:ph type="title"/>
          </p:nvPr>
        </p:nvSpPr>
        <p:spPr/>
        <p:txBody>
          <a:bodyPr/>
          <a:lstStyle/>
          <a:p>
            <a:r>
              <a:rPr lang="en-US" b="1">
                <a:latin typeface="Arial" panose="020B0604020202020204" pitchFamily="34" charset="0"/>
                <a:cs typeface="Arial" panose="020B0604020202020204" pitchFamily="34" charset="0"/>
              </a:rPr>
              <a:t>Giao diện ứng dụng</a:t>
            </a:r>
            <a:endParaRPr lang="vi-VN" b="1">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E958A70D-D414-40E0-A2D8-D6D6350A0FE3}"/>
              </a:ext>
            </a:extLst>
          </p:cNvPr>
          <p:cNvSpPr>
            <a:spLocks noGrp="1"/>
          </p:cNvSpPr>
          <p:nvPr>
            <p:ph idx="1"/>
          </p:nvPr>
        </p:nvSpPr>
        <p:spPr>
          <a:xfrm>
            <a:off x="1066800" y="1782618"/>
            <a:ext cx="10058400" cy="4170126"/>
          </a:xfrm>
        </p:spPr>
        <p:txBody>
          <a:bodyPr>
            <a:normAutofit/>
          </a:bodyPr>
          <a:lstStyle/>
          <a:p>
            <a:pPr marL="0" indent="0">
              <a:buNone/>
            </a:pPr>
            <a:r>
              <a:rPr lang="en-US" sz="2400">
                <a:latin typeface="Arial" panose="020B0604020202020204" pitchFamily="34" charset="0"/>
                <a:cs typeface="Arial" panose="020B0604020202020204" pitchFamily="34" charset="0"/>
              </a:rPr>
              <a:t>Màn hình đăng nhập:</a:t>
            </a:r>
          </a:p>
          <a:p>
            <a:pPr marL="0" indent="0">
              <a:buNone/>
            </a:pPr>
            <a:endParaRPr lang="en-US" sz="240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935E1E97-EB17-4FC3-8C17-39D5A83811DF}"/>
              </a:ext>
            </a:extLst>
          </p:cNvPr>
          <p:cNvPicPr/>
          <p:nvPr/>
        </p:nvPicPr>
        <p:blipFill>
          <a:blip r:embed="rId2">
            <a:extLst>
              <a:ext uri="{28A0092B-C50C-407E-A947-70E740481C1C}">
                <a14:useLocalDpi xmlns:a14="http://schemas.microsoft.com/office/drawing/2010/main" val="0"/>
              </a:ext>
            </a:extLst>
          </a:blip>
          <a:stretch>
            <a:fillRect/>
          </a:stretch>
        </p:blipFill>
        <p:spPr>
          <a:xfrm>
            <a:off x="3472873" y="2379431"/>
            <a:ext cx="2007061" cy="4014878"/>
          </a:xfrm>
          <a:prstGeom prst="rect">
            <a:avLst/>
          </a:prstGeom>
        </p:spPr>
      </p:pic>
      <p:pic>
        <p:nvPicPr>
          <p:cNvPr id="6" name="Picture 5">
            <a:extLst>
              <a:ext uri="{FF2B5EF4-FFF2-40B4-BE49-F238E27FC236}">
                <a16:creationId xmlns:a16="http://schemas.microsoft.com/office/drawing/2014/main" id="{6950EBA6-41BD-4FD5-975D-AFD5DA630517}"/>
              </a:ext>
            </a:extLst>
          </p:cNvPr>
          <p:cNvPicPr/>
          <p:nvPr/>
        </p:nvPicPr>
        <p:blipFill>
          <a:blip r:embed="rId3">
            <a:extLst>
              <a:ext uri="{28A0092B-C50C-407E-A947-70E740481C1C}">
                <a14:useLocalDpi xmlns:a14="http://schemas.microsoft.com/office/drawing/2010/main" val="0"/>
              </a:ext>
            </a:extLst>
          </a:blip>
          <a:stretch>
            <a:fillRect/>
          </a:stretch>
        </p:blipFill>
        <p:spPr>
          <a:xfrm>
            <a:off x="6712067" y="2379431"/>
            <a:ext cx="2007439" cy="4014878"/>
          </a:xfrm>
          <a:prstGeom prst="rect">
            <a:avLst/>
          </a:prstGeom>
        </p:spPr>
      </p:pic>
    </p:spTree>
    <p:extLst>
      <p:ext uri="{BB962C8B-B14F-4D97-AF65-F5344CB8AC3E}">
        <p14:creationId xmlns:p14="http://schemas.microsoft.com/office/powerpoint/2010/main" val="8007866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4812A9-9ECB-461B-902B-5DFFC53DD1E6}"/>
              </a:ext>
            </a:extLst>
          </p:cNvPr>
          <p:cNvSpPr>
            <a:spLocks noGrp="1"/>
          </p:cNvSpPr>
          <p:nvPr>
            <p:ph type="title"/>
          </p:nvPr>
        </p:nvSpPr>
        <p:spPr/>
        <p:txBody>
          <a:bodyPr/>
          <a:lstStyle/>
          <a:p>
            <a:r>
              <a:rPr lang="en-US" b="1">
                <a:latin typeface="Arial" panose="020B0604020202020204" pitchFamily="34" charset="0"/>
                <a:cs typeface="Arial" panose="020B0604020202020204" pitchFamily="34" charset="0"/>
              </a:rPr>
              <a:t>Giao diện ứng dụng</a:t>
            </a:r>
            <a:endParaRPr lang="vi-VN" b="1">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E958A70D-D414-40E0-A2D8-D6D6350A0FE3}"/>
              </a:ext>
            </a:extLst>
          </p:cNvPr>
          <p:cNvSpPr>
            <a:spLocks noGrp="1"/>
          </p:cNvSpPr>
          <p:nvPr>
            <p:ph idx="1"/>
          </p:nvPr>
        </p:nvSpPr>
        <p:spPr>
          <a:xfrm>
            <a:off x="1066800" y="1782618"/>
            <a:ext cx="10058400" cy="4170126"/>
          </a:xfrm>
        </p:spPr>
        <p:txBody>
          <a:bodyPr>
            <a:normAutofit/>
          </a:bodyPr>
          <a:lstStyle/>
          <a:p>
            <a:pPr marL="0" indent="0">
              <a:buNone/>
            </a:pPr>
            <a:r>
              <a:rPr lang="en-US" sz="2400">
                <a:latin typeface="Arial" panose="020B0604020202020204" pitchFamily="34" charset="0"/>
                <a:cs typeface="Arial" panose="020B0604020202020204" pitchFamily="34" charset="0"/>
              </a:rPr>
              <a:t>Màn hình đăng ký:</a:t>
            </a:r>
          </a:p>
          <a:p>
            <a:pPr marL="0" indent="0">
              <a:buNone/>
            </a:pPr>
            <a:endParaRPr lang="en-US" sz="240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935E1E97-EB17-4FC3-8C17-39D5A83811DF}"/>
              </a:ext>
            </a:extLst>
          </p:cNvPr>
          <p:cNvPicPr/>
          <p:nvPr/>
        </p:nvPicPr>
        <p:blipFill>
          <a:blip r:embed="rId2">
            <a:extLst>
              <a:ext uri="{28A0092B-C50C-407E-A947-70E740481C1C}">
                <a14:useLocalDpi xmlns:a14="http://schemas.microsoft.com/office/drawing/2010/main" val="0"/>
              </a:ext>
            </a:extLst>
          </a:blip>
          <a:stretch>
            <a:fillRect/>
          </a:stretch>
        </p:blipFill>
        <p:spPr>
          <a:xfrm>
            <a:off x="3472873" y="2379431"/>
            <a:ext cx="2007061" cy="4014878"/>
          </a:xfrm>
          <a:prstGeom prst="rect">
            <a:avLst/>
          </a:prstGeom>
        </p:spPr>
      </p:pic>
      <p:pic>
        <p:nvPicPr>
          <p:cNvPr id="6" name="Picture 5">
            <a:extLst>
              <a:ext uri="{FF2B5EF4-FFF2-40B4-BE49-F238E27FC236}">
                <a16:creationId xmlns:a16="http://schemas.microsoft.com/office/drawing/2014/main" id="{6950EBA6-41BD-4FD5-975D-AFD5DA630517}"/>
              </a:ext>
            </a:extLst>
          </p:cNvPr>
          <p:cNvPicPr/>
          <p:nvPr/>
        </p:nvPicPr>
        <p:blipFill>
          <a:blip r:embed="rId3">
            <a:extLst>
              <a:ext uri="{28A0092B-C50C-407E-A947-70E740481C1C}">
                <a14:useLocalDpi xmlns:a14="http://schemas.microsoft.com/office/drawing/2010/main" val="0"/>
              </a:ext>
            </a:extLst>
          </a:blip>
          <a:stretch>
            <a:fillRect/>
          </a:stretch>
        </p:blipFill>
        <p:spPr>
          <a:xfrm>
            <a:off x="6712067" y="2379431"/>
            <a:ext cx="2007439" cy="4014878"/>
          </a:xfrm>
          <a:prstGeom prst="rect">
            <a:avLst/>
          </a:prstGeom>
        </p:spPr>
      </p:pic>
      <p:pic>
        <p:nvPicPr>
          <p:cNvPr id="7" name="Picture 6">
            <a:extLst>
              <a:ext uri="{FF2B5EF4-FFF2-40B4-BE49-F238E27FC236}">
                <a16:creationId xmlns:a16="http://schemas.microsoft.com/office/drawing/2014/main" id="{934D8E0C-8275-410F-8E40-A67F66846875}"/>
              </a:ext>
            </a:extLst>
          </p:cNvPr>
          <p:cNvPicPr/>
          <p:nvPr/>
        </p:nvPicPr>
        <p:blipFill>
          <a:blip r:embed="rId4">
            <a:extLst>
              <a:ext uri="{28A0092B-C50C-407E-A947-70E740481C1C}">
                <a14:useLocalDpi xmlns:a14="http://schemas.microsoft.com/office/drawing/2010/main" val="0"/>
              </a:ext>
            </a:extLst>
          </a:blip>
          <a:stretch>
            <a:fillRect/>
          </a:stretch>
        </p:blipFill>
        <p:spPr>
          <a:xfrm>
            <a:off x="3463093" y="2379431"/>
            <a:ext cx="2007060" cy="4014878"/>
          </a:xfrm>
          <a:prstGeom prst="rect">
            <a:avLst/>
          </a:prstGeom>
        </p:spPr>
      </p:pic>
      <p:pic>
        <p:nvPicPr>
          <p:cNvPr id="8" name="Picture 7">
            <a:extLst>
              <a:ext uri="{FF2B5EF4-FFF2-40B4-BE49-F238E27FC236}">
                <a16:creationId xmlns:a16="http://schemas.microsoft.com/office/drawing/2014/main" id="{E6BA3976-A9DB-42EE-A483-88C5A011E1BE}"/>
              </a:ext>
            </a:extLst>
          </p:cNvPr>
          <p:cNvPicPr/>
          <p:nvPr/>
        </p:nvPicPr>
        <p:blipFill>
          <a:blip r:embed="rId5">
            <a:extLst>
              <a:ext uri="{28A0092B-C50C-407E-A947-70E740481C1C}">
                <a14:useLocalDpi xmlns:a14="http://schemas.microsoft.com/office/drawing/2010/main" val="0"/>
              </a:ext>
            </a:extLst>
          </a:blip>
          <a:stretch>
            <a:fillRect/>
          </a:stretch>
        </p:blipFill>
        <p:spPr>
          <a:xfrm>
            <a:off x="6711688" y="2379431"/>
            <a:ext cx="2007439" cy="4014878"/>
          </a:xfrm>
          <a:prstGeom prst="rect">
            <a:avLst/>
          </a:prstGeom>
        </p:spPr>
      </p:pic>
    </p:spTree>
    <p:extLst>
      <p:ext uri="{BB962C8B-B14F-4D97-AF65-F5344CB8AC3E}">
        <p14:creationId xmlns:p14="http://schemas.microsoft.com/office/powerpoint/2010/main" val="31499330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4812A9-9ECB-461B-902B-5DFFC53DD1E6}"/>
              </a:ext>
            </a:extLst>
          </p:cNvPr>
          <p:cNvSpPr>
            <a:spLocks noGrp="1"/>
          </p:cNvSpPr>
          <p:nvPr>
            <p:ph type="title"/>
          </p:nvPr>
        </p:nvSpPr>
        <p:spPr/>
        <p:txBody>
          <a:bodyPr/>
          <a:lstStyle/>
          <a:p>
            <a:r>
              <a:rPr lang="en-US" b="1">
                <a:latin typeface="Arial" panose="020B0604020202020204" pitchFamily="34" charset="0"/>
                <a:cs typeface="Arial" panose="020B0604020202020204" pitchFamily="34" charset="0"/>
              </a:rPr>
              <a:t>Giao diện ứng dụng</a:t>
            </a:r>
            <a:endParaRPr lang="vi-VN" b="1">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E958A70D-D414-40E0-A2D8-D6D6350A0FE3}"/>
              </a:ext>
            </a:extLst>
          </p:cNvPr>
          <p:cNvSpPr>
            <a:spLocks noGrp="1"/>
          </p:cNvSpPr>
          <p:nvPr>
            <p:ph idx="1"/>
          </p:nvPr>
        </p:nvSpPr>
        <p:spPr>
          <a:xfrm>
            <a:off x="1066800" y="1782618"/>
            <a:ext cx="10058400" cy="4170126"/>
          </a:xfrm>
        </p:spPr>
        <p:txBody>
          <a:bodyPr>
            <a:normAutofit/>
          </a:bodyPr>
          <a:lstStyle/>
          <a:p>
            <a:pPr marL="0" indent="0">
              <a:buNone/>
            </a:pPr>
            <a:r>
              <a:rPr lang="en-US" sz="2400">
                <a:latin typeface="Arial" panose="020B0604020202020204" pitchFamily="34" charset="0"/>
                <a:cs typeface="Arial" panose="020B0604020202020204" pitchFamily="34" charset="0"/>
              </a:rPr>
              <a:t>Màn hình đăng nhập:</a:t>
            </a:r>
          </a:p>
          <a:p>
            <a:pPr marL="0" indent="0">
              <a:buNone/>
            </a:pPr>
            <a:endParaRPr lang="en-US" sz="240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935E1E97-EB17-4FC3-8C17-39D5A83811DF}"/>
              </a:ext>
            </a:extLst>
          </p:cNvPr>
          <p:cNvPicPr/>
          <p:nvPr/>
        </p:nvPicPr>
        <p:blipFill>
          <a:blip r:embed="rId2">
            <a:extLst>
              <a:ext uri="{28A0092B-C50C-407E-A947-70E740481C1C}">
                <a14:useLocalDpi xmlns:a14="http://schemas.microsoft.com/office/drawing/2010/main" val="0"/>
              </a:ext>
            </a:extLst>
          </a:blip>
          <a:stretch>
            <a:fillRect/>
          </a:stretch>
        </p:blipFill>
        <p:spPr>
          <a:xfrm>
            <a:off x="3472873" y="2379431"/>
            <a:ext cx="2007061" cy="4014878"/>
          </a:xfrm>
          <a:prstGeom prst="rect">
            <a:avLst/>
          </a:prstGeom>
        </p:spPr>
      </p:pic>
      <p:pic>
        <p:nvPicPr>
          <p:cNvPr id="6" name="Picture 5">
            <a:extLst>
              <a:ext uri="{FF2B5EF4-FFF2-40B4-BE49-F238E27FC236}">
                <a16:creationId xmlns:a16="http://schemas.microsoft.com/office/drawing/2014/main" id="{6950EBA6-41BD-4FD5-975D-AFD5DA630517}"/>
              </a:ext>
            </a:extLst>
          </p:cNvPr>
          <p:cNvPicPr/>
          <p:nvPr/>
        </p:nvPicPr>
        <p:blipFill>
          <a:blip r:embed="rId3">
            <a:extLst>
              <a:ext uri="{28A0092B-C50C-407E-A947-70E740481C1C}">
                <a14:useLocalDpi xmlns:a14="http://schemas.microsoft.com/office/drawing/2010/main" val="0"/>
              </a:ext>
            </a:extLst>
          </a:blip>
          <a:stretch>
            <a:fillRect/>
          </a:stretch>
        </p:blipFill>
        <p:spPr>
          <a:xfrm>
            <a:off x="6712067" y="2379431"/>
            <a:ext cx="2007439" cy="4014878"/>
          </a:xfrm>
          <a:prstGeom prst="rect">
            <a:avLst/>
          </a:prstGeom>
        </p:spPr>
      </p:pic>
      <p:pic>
        <p:nvPicPr>
          <p:cNvPr id="7" name="Picture 6">
            <a:extLst>
              <a:ext uri="{FF2B5EF4-FFF2-40B4-BE49-F238E27FC236}">
                <a16:creationId xmlns:a16="http://schemas.microsoft.com/office/drawing/2014/main" id="{8650AC2B-F79B-4C5D-9EE2-25BA9822ACAD}"/>
              </a:ext>
            </a:extLst>
          </p:cNvPr>
          <p:cNvPicPr/>
          <p:nvPr/>
        </p:nvPicPr>
        <p:blipFill>
          <a:blip r:embed="rId4">
            <a:extLst>
              <a:ext uri="{28A0092B-C50C-407E-A947-70E740481C1C}">
                <a14:useLocalDpi xmlns:a14="http://schemas.microsoft.com/office/drawing/2010/main" val="0"/>
              </a:ext>
            </a:extLst>
          </a:blip>
          <a:stretch>
            <a:fillRect/>
          </a:stretch>
        </p:blipFill>
        <p:spPr>
          <a:xfrm>
            <a:off x="3472874" y="2379431"/>
            <a:ext cx="2007060" cy="4014878"/>
          </a:xfrm>
          <a:prstGeom prst="rect">
            <a:avLst/>
          </a:prstGeom>
        </p:spPr>
      </p:pic>
      <p:pic>
        <p:nvPicPr>
          <p:cNvPr id="8" name="Picture 7">
            <a:extLst>
              <a:ext uri="{FF2B5EF4-FFF2-40B4-BE49-F238E27FC236}">
                <a16:creationId xmlns:a16="http://schemas.microsoft.com/office/drawing/2014/main" id="{FBF03DBF-1BAE-4311-AADC-8231BACB1FAC}"/>
              </a:ext>
            </a:extLst>
          </p:cNvPr>
          <p:cNvPicPr/>
          <p:nvPr/>
        </p:nvPicPr>
        <p:blipFill>
          <a:blip r:embed="rId5">
            <a:extLst>
              <a:ext uri="{28A0092B-C50C-407E-A947-70E740481C1C}">
                <a14:useLocalDpi xmlns:a14="http://schemas.microsoft.com/office/drawing/2010/main" val="0"/>
              </a:ext>
            </a:extLst>
          </a:blip>
          <a:stretch>
            <a:fillRect/>
          </a:stretch>
        </p:blipFill>
        <p:spPr>
          <a:xfrm>
            <a:off x="6721848" y="2379431"/>
            <a:ext cx="2007439" cy="4014878"/>
          </a:xfrm>
          <a:prstGeom prst="rect">
            <a:avLst/>
          </a:prstGeom>
        </p:spPr>
      </p:pic>
    </p:spTree>
    <p:extLst>
      <p:ext uri="{BB962C8B-B14F-4D97-AF65-F5344CB8AC3E}">
        <p14:creationId xmlns:p14="http://schemas.microsoft.com/office/powerpoint/2010/main" val="17356160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4812A9-9ECB-461B-902B-5DFFC53DD1E6}"/>
              </a:ext>
            </a:extLst>
          </p:cNvPr>
          <p:cNvSpPr>
            <a:spLocks noGrp="1"/>
          </p:cNvSpPr>
          <p:nvPr>
            <p:ph type="title"/>
          </p:nvPr>
        </p:nvSpPr>
        <p:spPr/>
        <p:txBody>
          <a:bodyPr/>
          <a:lstStyle/>
          <a:p>
            <a:r>
              <a:rPr lang="en-US" b="1">
                <a:latin typeface="Arial" panose="020B0604020202020204" pitchFamily="34" charset="0"/>
                <a:cs typeface="Arial" panose="020B0604020202020204" pitchFamily="34" charset="0"/>
              </a:rPr>
              <a:t>Giao diện ứng dụng</a:t>
            </a:r>
            <a:endParaRPr lang="vi-VN" b="1">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E958A70D-D414-40E0-A2D8-D6D6350A0FE3}"/>
              </a:ext>
            </a:extLst>
          </p:cNvPr>
          <p:cNvSpPr>
            <a:spLocks noGrp="1"/>
          </p:cNvSpPr>
          <p:nvPr>
            <p:ph idx="1"/>
          </p:nvPr>
        </p:nvSpPr>
        <p:spPr>
          <a:xfrm>
            <a:off x="1066800" y="1782618"/>
            <a:ext cx="10058400" cy="4170126"/>
          </a:xfrm>
        </p:spPr>
        <p:txBody>
          <a:bodyPr>
            <a:normAutofit/>
          </a:bodyPr>
          <a:lstStyle/>
          <a:p>
            <a:pPr marL="0" indent="0">
              <a:buNone/>
            </a:pPr>
            <a:r>
              <a:rPr lang="en-US" sz="2400">
                <a:latin typeface="Arial" panose="020B0604020202020204" pitchFamily="34" charset="0"/>
                <a:cs typeface="Arial" panose="020B0604020202020204" pitchFamily="34" charset="0"/>
              </a:rPr>
              <a:t>Màn hình đăng ký:</a:t>
            </a:r>
          </a:p>
          <a:p>
            <a:pPr marL="0" indent="0">
              <a:buNone/>
            </a:pPr>
            <a:endParaRPr lang="en-US" sz="240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935E1E97-EB17-4FC3-8C17-39D5A83811DF}"/>
              </a:ext>
            </a:extLst>
          </p:cNvPr>
          <p:cNvPicPr/>
          <p:nvPr/>
        </p:nvPicPr>
        <p:blipFill>
          <a:blip r:embed="rId2">
            <a:extLst>
              <a:ext uri="{28A0092B-C50C-407E-A947-70E740481C1C}">
                <a14:useLocalDpi xmlns:a14="http://schemas.microsoft.com/office/drawing/2010/main" val="0"/>
              </a:ext>
            </a:extLst>
          </a:blip>
          <a:stretch>
            <a:fillRect/>
          </a:stretch>
        </p:blipFill>
        <p:spPr>
          <a:xfrm>
            <a:off x="3472873" y="2379431"/>
            <a:ext cx="2007061" cy="4014878"/>
          </a:xfrm>
          <a:prstGeom prst="rect">
            <a:avLst/>
          </a:prstGeom>
        </p:spPr>
      </p:pic>
      <p:pic>
        <p:nvPicPr>
          <p:cNvPr id="6" name="Picture 5">
            <a:extLst>
              <a:ext uri="{FF2B5EF4-FFF2-40B4-BE49-F238E27FC236}">
                <a16:creationId xmlns:a16="http://schemas.microsoft.com/office/drawing/2014/main" id="{6950EBA6-41BD-4FD5-975D-AFD5DA630517}"/>
              </a:ext>
            </a:extLst>
          </p:cNvPr>
          <p:cNvPicPr/>
          <p:nvPr/>
        </p:nvPicPr>
        <p:blipFill>
          <a:blip r:embed="rId3">
            <a:extLst>
              <a:ext uri="{28A0092B-C50C-407E-A947-70E740481C1C}">
                <a14:useLocalDpi xmlns:a14="http://schemas.microsoft.com/office/drawing/2010/main" val="0"/>
              </a:ext>
            </a:extLst>
          </a:blip>
          <a:stretch>
            <a:fillRect/>
          </a:stretch>
        </p:blipFill>
        <p:spPr>
          <a:xfrm>
            <a:off x="6712067" y="2379431"/>
            <a:ext cx="2007439" cy="4014878"/>
          </a:xfrm>
          <a:prstGeom prst="rect">
            <a:avLst/>
          </a:prstGeom>
        </p:spPr>
      </p:pic>
      <p:pic>
        <p:nvPicPr>
          <p:cNvPr id="7" name="Picture 6">
            <a:extLst>
              <a:ext uri="{FF2B5EF4-FFF2-40B4-BE49-F238E27FC236}">
                <a16:creationId xmlns:a16="http://schemas.microsoft.com/office/drawing/2014/main" id="{70F4CAA9-BCBF-4485-93E4-8CBF58FA1B68}"/>
              </a:ext>
            </a:extLst>
          </p:cNvPr>
          <p:cNvPicPr/>
          <p:nvPr/>
        </p:nvPicPr>
        <p:blipFill>
          <a:blip r:embed="rId4">
            <a:extLst>
              <a:ext uri="{28A0092B-C50C-407E-A947-70E740481C1C}">
                <a14:useLocalDpi xmlns:a14="http://schemas.microsoft.com/office/drawing/2010/main" val="0"/>
              </a:ext>
            </a:extLst>
          </a:blip>
          <a:stretch>
            <a:fillRect/>
          </a:stretch>
        </p:blipFill>
        <p:spPr>
          <a:xfrm>
            <a:off x="3463093" y="2379431"/>
            <a:ext cx="2007060" cy="4014878"/>
          </a:xfrm>
          <a:prstGeom prst="rect">
            <a:avLst/>
          </a:prstGeom>
        </p:spPr>
      </p:pic>
      <p:pic>
        <p:nvPicPr>
          <p:cNvPr id="8" name="Picture 7">
            <a:extLst>
              <a:ext uri="{FF2B5EF4-FFF2-40B4-BE49-F238E27FC236}">
                <a16:creationId xmlns:a16="http://schemas.microsoft.com/office/drawing/2014/main" id="{4BC460F2-9D96-45B6-A5DB-13E26EE24A1C}"/>
              </a:ext>
            </a:extLst>
          </p:cNvPr>
          <p:cNvPicPr/>
          <p:nvPr/>
        </p:nvPicPr>
        <p:blipFill>
          <a:blip r:embed="rId5">
            <a:extLst>
              <a:ext uri="{28A0092B-C50C-407E-A947-70E740481C1C}">
                <a14:useLocalDpi xmlns:a14="http://schemas.microsoft.com/office/drawing/2010/main" val="0"/>
              </a:ext>
            </a:extLst>
          </a:blip>
          <a:stretch>
            <a:fillRect/>
          </a:stretch>
        </p:blipFill>
        <p:spPr>
          <a:xfrm>
            <a:off x="6712067" y="2379431"/>
            <a:ext cx="2007439" cy="4014878"/>
          </a:xfrm>
          <a:prstGeom prst="rect">
            <a:avLst/>
          </a:prstGeom>
        </p:spPr>
      </p:pic>
    </p:spTree>
    <p:extLst>
      <p:ext uri="{BB962C8B-B14F-4D97-AF65-F5344CB8AC3E}">
        <p14:creationId xmlns:p14="http://schemas.microsoft.com/office/powerpoint/2010/main" val="41421546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4812A9-9ECB-461B-902B-5DFFC53DD1E6}"/>
              </a:ext>
            </a:extLst>
          </p:cNvPr>
          <p:cNvSpPr>
            <a:spLocks noGrp="1"/>
          </p:cNvSpPr>
          <p:nvPr>
            <p:ph type="title"/>
          </p:nvPr>
        </p:nvSpPr>
        <p:spPr/>
        <p:txBody>
          <a:bodyPr/>
          <a:lstStyle/>
          <a:p>
            <a:r>
              <a:rPr lang="en-US" b="1">
                <a:latin typeface="Arial" panose="020B0604020202020204" pitchFamily="34" charset="0"/>
                <a:cs typeface="Arial" panose="020B0604020202020204" pitchFamily="34" charset="0"/>
              </a:rPr>
              <a:t>Giao diện ứng dụng</a:t>
            </a:r>
            <a:endParaRPr lang="vi-VN" b="1">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E958A70D-D414-40E0-A2D8-D6D6350A0FE3}"/>
              </a:ext>
            </a:extLst>
          </p:cNvPr>
          <p:cNvSpPr>
            <a:spLocks noGrp="1"/>
          </p:cNvSpPr>
          <p:nvPr>
            <p:ph idx="1"/>
          </p:nvPr>
        </p:nvSpPr>
        <p:spPr>
          <a:xfrm>
            <a:off x="1066800" y="1782618"/>
            <a:ext cx="10058400" cy="4170126"/>
          </a:xfrm>
        </p:spPr>
        <p:txBody>
          <a:bodyPr>
            <a:normAutofit/>
          </a:bodyPr>
          <a:lstStyle/>
          <a:p>
            <a:pPr marL="0" indent="0">
              <a:buNone/>
            </a:pPr>
            <a:r>
              <a:rPr lang="en-US" sz="2400">
                <a:latin typeface="Arial" panose="020B0604020202020204" pitchFamily="34" charset="0"/>
                <a:cs typeface="Arial" panose="020B0604020202020204" pitchFamily="34" charset="0"/>
              </a:rPr>
              <a:t>Màn hình đăng ký:</a:t>
            </a:r>
          </a:p>
          <a:p>
            <a:pPr marL="0" indent="0">
              <a:buNone/>
            </a:pPr>
            <a:endParaRPr lang="en-US" sz="240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935E1E97-EB17-4FC3-8C17-39D5A83811DF}"/>
              </a:ext>
            </a:extLst>
          </p:cNvPr>
          <p:cNvPicPr/>
          <p:nvPr/>
        </p:nvPicPr>
        <p:blipFill>
          <a:blip r:embed="rId2">
            <a:extLst>
              <a:ext uri="{28A0092B-C50C-407E-A947-70E740481C1C}">
                <a14:useLocalDpi xmlns:a14="http://schemas.microsoft.com/office/drawing/2010/main" val="0"/>
              </a:ext>
            </a:extLst>
          </a:blip>
          <a:stretch>
            <a:fillRect/>
          </a:stretch>
        </p:blipFill>
        <p:spPr>
          <a:xfrm>
            <a:off x="3472873" y="2379431"/>
            <a:ext cx="2007061" cy="4014878"/>
          </a:xfrm>
          <a:prstGeom prst="rect">
            <a:avLst/>
          </a:prstGeom>
        </p:spPr>
      </p:pic>
      <p:pic>
        <p:nvPicPr>
          <p:cNvPr id="6" name="Picture 5">
            <a:extLst>
              <a:ext uri="{FF2B5EF4-FFF2-40B4-BE49-F238E27FC236}">
                <a16:creationId xmlns:a16="http://schemas.microsoft.com/office/drawing/2014/main" id="{6950EBA6-41BD-4FD5-975D-AFD5DA630517}"/>
              </a:ext>
            </a:extLst>
          </p:cNvPr>
          <p:cNvPicPr/>
          <p:nvPr/>
        </p:nvPicPr>
        <p:blipFill>
          <a:blip r:embed="rId3">
            <a:extLst>
              <a:ext uri="{28A0092B-C50C-407E-A947-70E740481C1C}">
                <a14:useLocalDpi xmlns:a14="http://schemas.microsoft.com/office/drawing/2010/main" val="0"/>
              </a:ext>
            </a:extLst>
          </a:blip>
          <a:stretch>
            <a:fillRect/>
          </a:stretch>
        </p:blipFill>
        <p:spPr>
          <a:xfrm>
            <a:off x="6712067" y="2379431"/>
            <a:ext cx="2007439" cy="4014878"/>
          </a:xfrm>
          <a:prstGeom prst="rect">
            <a:avLst/>
          </a:prstGeom>
        </p:spPr>
      </p:pic>
      <p:pic>
        <p:nvPicPr>
          <p:cNvPr id="7" name="Picture 6">
            <a:extLst>
              <a:ext uri="{FF2B5EF4-FFF2-40B4-BE49-F238E27FC236}">
                <a16:creationId xmlns:a16="http://schemas.microsoft.com/office/drawing/2014/main" id="{980CAFAB-0A0C-4F99-8C94-582EEDB7314E}"/>
              </a:ext>
            </a:extLst>
          </p:cNvPr>
          <p:cNvPicPr/>
          <p:nvPr/>
        </p:nvPicPr>
        <p:blipFill>
          <a:blip r:embed="rId4">
            <a:extLst>
              <a:ext uri="{28A0092B-C50C-407E-A947-70E740481C1C}">
                <a14:useLocalDpi xmlns:a14="http://schemas.microsoft.com/office/drawing/2010/main" val="0"/>
              </a:ext>
            </a:extLst>
          </a:blip>
          <a:stretch>
            <a:fillRect/>
          </a:stretch>
        </p:blipFill>
        <p:spPr>
          <a:xfrm>
            <a:off x="3472874" y="2372503"/>
            <a:ext cx="2007060" cy="4014878"/>
          </a:xfrm>
          <a:prstGeom prst="rect">
            <a:avLst/>
          </a:prstGeom>
        </p:spPr>
      </p:pic>
      <p:pic>
        <p:nvPicPr>
          <p:cNvPr id="8" name="Picture 7">
            <a:extLst>
              <a:ext uri="{FF2B5EF4-FFF2-40B4-BE49-F238E27FC236}">
                <a16:creationId xmlns:a16="http://schemas.microsoft.com/office/drawing/2014/main" id="{D1199C8A-C67C-4713-BF8E-439295288D8F}"/>
              </a:ext>
            </a:extLst>
          </p:cNvPr>
          <p:cNvPicPr/>
          <p:nvPr/>
        </p:nvPicPr>
        <p:blipFill>
          <a:blip r:embed="rId5">
            <a:extLst>
              <a:ext uri="{28A0092B-C50C-407E-A947-70E740481C1C}">
                <a14:useLocalDpi xmlns:a14="http://schemas.microsoft.com/office/drawing/2010/main" val="0"/>
              </a:ext>
            </a:extLst>
          </a:blip>
          <a:stretch>
            <a:fillRect/>
          </a:stretch>
        </p:blipFill>
        <p:spPr>
          <a:xfrm>
            <a:off x="6711688" y="2379431"/>
            <a:ext cx="2007439" cy="4014878"/>
          </a:xfrm>
          <a:prstGeom prst="rect">
            <a:avLst/>
          </a:prstGeom>
        </p:spPr>
      </p:pic>
    </p:spTree>
    <p:extLst>
      <p:ext uri="{BB962C8B-B14F-4D97-AF65-F5344CB8AC3E}">
        <p14:creationId xmlns:p14="http://schemas.microsoft.com/office/powerpoint/2010/main" val="41956322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C8798A55-BDE8-40DB-899B-51DA3B6933C7}"/>
              </a:ext>
            </a:extLst>
          </p:cNvPr>
          <p:cNvPicPr/>
          <p:nvPr/>
        </p:nvPicPr>
        <p:blipFill>
          <a:blip r:embed="rId2">
            <a:extLst>
              <a:ext uri="{28A0092B-C50C-407E-A947-70E740481C1C}">
                <a14:useLocalDpi xmlns:a14="http://schemas.microsoft.com/office/drawing/2010/main" val="0"/>
              </a:ext>
            </a:extLst>
          </a:blip>
          <a:stretch>
            <a:fillRect/>
          </a:stretch>
        </p:blipFill>
        <p:spPr>
          <a:xfrm>
            <a:off x="3472117" y="2379431"/>
            <a:ext cx="2007439" cy="4014878"/>
          </a:xfrm>
          <a:prstGeom prst="rect">
            <a:avLst/>
          </a:prstGeom>
        </p:spPr>
      </p:pic>
      <p:sp>
        <p:nvSpPr>
          <p:cNvPr id="2" name="Title 1">
            <a:extLst>
              <a:ext uri="{FF2B5EF4-FFF2-40B4-BE49-F238E27FC236}">
                <a16:creationId xmlns:a16="http://schemas.microsoft.com/office/drawing/2014/main" id="{964812A9-9ECB-461B-902B-5DFFC53DD1E6}"/>
              </a:ext>
            </a:extLst>
          </p:cNvPr>
          <p:cNvSpPr>
            <a:spLocks noGrp="1"/>
          </p:cNvSpPr>
          <p:nvPr>
            <p:ph type="title"/>
          </p:nvPr>
        </p:nvSpPr>
        <p:spPr/>
        <p:txBody>
          <a:bodyPr/>
          <a:lstStyle/>
          <a:p>
            <a:r>
              <a:rPr lang="en-US" b="1">
                <a:latin typeface="Arial" panose="020B0604020202020204" pitchFamily="34" charset="0"/>
                <a:cs typeface="Arial" panose="020B0604020202020204" pitchFamily="34" charset="0"/>
              </a:rPr>
              <a:t>Giao diện ứng dụng</a:t>
            </a:r>
            <a:endParaRPr lang="vi-VN" b="1">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E958A70D-D414-40E0-A2D8-D6D6350A0FE3}"/>
              </a:ext>
            </a:extLst>
          </p:cNvPr>
          <p:cNvSpPr>
            <a:spLocks noGrp="1"/>
          </p:cNvSpPr>
          <p:nvPr>
            <p:ph idx="1"/>
          </p:nvPr>
        </p:nvSpPr>
        <p:spPr>
          <a:xfrm>
            <a:off x="1066800" y="1782618"/>
            <a:ext cx="10058400" cy="4170126"/>
          </a:xfrm>
        </p:spPr>
        <p:txBody>
          <a:bodyPr>
            <a:normAutofit/>
          </a:bodyPr>
          <a:lstStyle/>
          <a:p>
            <a:pPr marL="0" indent="0">
              <a:buNone/>
            </a:pPr>
            <a:r>
              <a:rPr lang="en-US" sz="2400">
                <a:latin typeface="Arial" panose="020B0604020202020204" pitchFamily="34" charset="0"/>
                <a:cs typeface="Arial" panose="020B0604020202020204" pitchFamily="34" charset="0"/>
              </a:rPr>
              <a:t>Màn hình đăng ký:</a:t>
            </a:r>
          </a:p>
          <a:p>
            <a:pPr marL="0" indent="0">
              <a:buNone/>
            </a:pPr>
            <a:endParaRPr lang="en-US" sz="2400">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AE281574-4488-4B47-9EB8-7CDDDC708D1E}"/>
              </a:ext>
            </a:extLst>
          </p:cNvPr>
          <p:cNvPicPr/>
          <p:nvPr/>
        </p:nvPicPr>
        <p:blipFill>
          <a:blip r:embed="rId3">
            <a:extLst>
              <a:ext uri="{28A0092B-C50C-407E-A947-70E740481C1C}">
                <a14:useLocalDpi xmlns:a14="http://schemas.microsoft.com/office/drawing/2010/main" val="0"/>
              </a:ext>
            </a:extLst>
          </a:blip>
          <a:stretch>
            <a:fillRect/>
          </a:stretch>
        </p:blipFill>
        <p:spPr>
          <a:xfrm>
            <a:off x="6712068" y="2379431"/>
            <a:ext cx="2007060" cy="4014878"/>
          </a:xfrm>
          <a:prstGeom prst="rect">
            <a:avLst/>
          </a:prstGeom>
        </p:spPr>
      </p:pic>
    </p:spTree>
    <p:extLst>
      <p:ext uri="{BB962C8B-B14F-4D97-AF65-F5344CB8AC3E}">
        <p14:creationId xmlns:p14="http://schemas.microsoft.com/office/powerpoint/2010/main" val="19168814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226D70F4-8012-4977-84BB-FB2D1DE6F512}"/>
              </a:ext>
            </a:extLst>
          </p:cNvPr>
          <p:cNvPicPr/>
          <p:nvPr/>
        </p:nvPicPr>
        <p:blipFill>
          <a:blip r:embed="rId2">
            <a:extLst>
              <a:ext uri="{28A0092B-C50C-407E-A947-70E740481C1C}">
                <a14:useLocalDpi xmlns:a14="http://schemas.microsoft.com/office/drawing/2010/main" val="0"/>
              </a:ext>
            </a:extLst>
          </a:blip>
          <a:stretch>
            <a:fillRect/>
          </a:stretch>
        </p:blipFill>
        <p:spPr>
          <a:xfrm>
            <a:off x="3433372" y="2379431"/>
            <a:ext cx="2036781" cy="4014878"/>
          </a:xfrm>
          <a:prstGeom prst="rect">
            <a:avLst/>
          </a:prstGeom>
        </p:spPr>
      </p:pic>
      <p:sp>
        <p:nvSpPr>
          <p:cNvPr id="2" name="Title 1">
            <a:extLst>
              <a:ext uri="{FF2B5EF4-FFF2-40B4-BE49-F238E27FC236}">
                <a16:creationId xmlns:a16="http://schemas.microsoft.com/office/drawing/2014/main" id="{964812A9-9ECB-461B-902B-5DFFC53DD1E6}"/>
              </a:ext>
            </a:extLst>
          </p:cNvPr>
          <p:cNvSpPr>
            <a:spLocks noGrp="1"/>
          </p:cNvSpPr>
          <p:nvPr>
            <p:ph type="title"/>
          </p:nvPr>
        </p:nvSpPr>
        <p:spPr/>
        <p:txBody>
          <a:bodyPr/>
          <a:lstStyle/>
          <a:p>
            <a:r>
              <a:rPr lang="en-US" b="1">
                <a:latin typeface="Arial" panose="020B0604020202020204" pitchFamily="34" charset="0"/>
                <a:cs typeface="Arial" panose="020B0604020202020204" pitchFamily="34" charset="0"/>
              </a:rPr>
              <a:t>Giao diện ứng dụng</a:t>
            </a:r>
            <a:endParaRPr lang="vi-VN" b="1">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E958A70D-D414-40E0-A2D8-D6D6350A0FE3}"/>
              </a:ext>
            </a:extLst>
          </p:cNvPr>
          <p:cNvSpPr>
            <a:spLocks noGrp="1"/>
          </p:cNvSpPr>
          <p:nvPr>
            <p:ph idx="1"/>
          </p:nvPr>
        </p:nvSpPr>
        <p:spPr>
          <a:xfrm>
            <a:off x="1066800" y="1782618"/>
            <a:ext cx="10058400" cy="4170126"/>
          </a:xfrm>
        </p:spPr>
        <p:txBody>
          <a:bodyPr>
            <a:normAutofit/>
          </a:bodyPr>
          <a:lstStyle/>
          <a:p>
            <a:pPr marL="0" indent="0">
              <a:buNone/>
            </a:pPr>
            <a:r>
              <a:rPr lang="en-US" sz="2400">
                <a:latin typeface="Arial" panose="020B0604020202020204" pitchFamily="34" charset="0"/>
                <a:cs typeface="Arial" panose="020B0604020202020204" pitchFamily="34" charset="0"/>
              </a:rPr>
              <a:t>Màn hình đăng ký:</a:t>
            </a:r>
          </a:p>
          <a:p>
            <a:pPr marL="0" indent="0">
              <a:buNone/>
            </a:pPr>
            <a:endParaRPr lang="en-US" sz="2400">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01961F4C-7B67-4AF5-A24A-D1FF41080036}"/>
              </a:ext>
            </a:extLst>
          </p:cNvPr>
          <p:cNvPicPr/>
          <p:nvPr/>
        </p:nvPicPr>
        <p:blipFill>
          <a:blip r:embed="rId3">
            <a:extLst>
              <a:ext uri="{28A0092B-C50C-407E-A947-70E740481C1C}">
                <a14:useLocalDpi xmlns:a14="http://schemas.microsoft.com/office/drawing/2010/main" val="0"/>
              </a:ext>
            </a:extLst>
          </a:blip>
          <a:stretch>
            <a:fillRect/>
          </a:stretch>
        </p:blipFill>
        <p:spPr>
          <a:xfrm>
            <a:off x="6712068" y="2379431"/>
            <a:ext cx="2007060" cy="4014878"/>
          </a:xfrm>
          <a:prstGeom prst="rect">
            <a:avLst/>
          </a:prstGeom>
        </p:spPr>
      </p:pic>
    </p:spTree>
    <p:extLst>
      <p:ext uri="{BB962C8B-B14F-4D97-AF65-F5344CB8AC3E}">
        <p14:creationId xmlns:p14="http://schemas.microsoft.com/office/powerpoint/2010/main" val="19109320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47F5C-50EC-416A-AE8C-6F6BB4225673}"/>
              </a:ext>
            </a:extLst>
          </p:cNvPr>
          <p:cNvSpPr>
            <a:spLocks noGrp="1"/>
          </p:cNvSpPr>
          <p:nvPr>
            <p:ph type="title"/>
          </p:nvPr>
        </p:nvSpPr>
        <p:spPr>
          <a:xfrm>
            <a:off x="1097280" y="286603"/>
            <a:ext cx="10058400" cy="1450757"/>
          </a:xfrm>
        </p:spPr>
        <p:txBody>
          <a:bodyPr>
            <a:normAutofit/>
          </a:bodyPr>
          <a:lstStyle/>
          <a:p>
            <a:r>
              <a:rPr lang="en-US" b="1">
                <a:latin typeface="Arial" panose="020B0604020202020204" pitchFamily="34" charset="0"/>
                <a:cs typeface="Arial" panose="020B0604020202020204" pitchFamily="34" charset="0"/>
              </a:rPr>
              <a:t>Phần mở đầu:</a:t>
            </a:r>
          </a:p>
        </p:txBody>
      </p:sp>
      <p:sp>
        <p:nvSpPr>
          <p:cNvPr id="5" name="Content Placeholder 4">
            <a:extLst>
              <a:ext uri="{FF2B5EF4-FFF2-40B4-BE49-F238E27FC236}">
                <a16:creationId xmlns:a16="http://schemas.microsoft.com/office/drawing/2014/main" id="{9741D0D8-CC72-40B9-BEC5-809D23AF52B2}"/>
              </a:ext>
            </a:extLst>
          </p:cNvPr>
          <p:cNvSpPr>
            <a:spLocks noGrp="1"/>
          </p:cNvSpPr>
          <p:nvPr>
            <p:ph idx="1"/>
          </p:nvPr>
        </p:nvSpPr>
        <p:spPr/>
        <p:txBody>
          <a:bodyPr>
            <a:normAutofit/>
          </a:bodyPr>
          <a:lstStyle/>
          <a:p>
            <a:pPr marL="0" indent="0">
              <a:buNone/>
            </a:pPr>
            <a:r>
              <a:rPr lang="en-US" sz="3200">
                <a:latin typeface="Arial" panose="020B0604020202020204" pitchFamily="34" charset="0"/>
                <a:cs typeface="Arial" panose="020B0604020202020204" pitchFamily="34" charset="0"/>
              </a:rPr>
              <a:t>Chương 1: Tổng quan về đề tài.</a:t>
            </a:r>
          </a:p>
          <a:p>
            <a:pPr marL="0" indent="0">
              <a:buNone/>
            </a:pPr>
            <a:r>
              <a:rPr lang="en-US" sz="3200">
                <a:latin typeface="Arial" panose="020B0604020202020204" pitchFamily="34" charset="0"/>
                <a:cs typeface="Arial" panose="020B0604020202020204" pitchFamily="34" charset="0"/>
              </a:rPr>
              <a:t>Chương 2: Cơ sở lý thuyết.</a:t>
            </a:r>
          </a:p>
          <a:p>
            <a:pPr marL="0" indent="0">
              <a:buNone/>
            </a:pPr>
            <a:r>
              <a:rPr lang="en-US" sz="3200">
                <a:latin typeface="Arial" panose="020B0604020202020204" pitchFamily="34" charset="0"/>
                <a:cs typeface="Arial" panose="020B0604020202020204" pitchFamily="34" charset="0"/>
              </a:rPr>
              <a:t>Chương 3: Nội dung thực hiện.</a:t>
            </a:r>
          </a:p>
          <a:p>
            <a:pPr marL="0" indent="0">
              <a:buNone/>
            </a:pPr>
            <a:r>
              <a:rPr lang="en-US" sz="3200">
                <a:latin typeface="Arial" panose="020B0604020202020204" pitchFamily="34" charset="0"/>
                <a:cs typeface="Arial" panose="020B0604020202020204" pitchFamily="34" charset="0"/>
              </a:rPr>
              <a:t>Chương 4: Giao diện ứng dụng.</a:t>
            </a:r>
          </a:p>
          <a:p>
            <a:pPr marL="0" indent="0">
              <a:buNone/>
            </a:pPr>
            <a:r>
              <a:rPr lang="en-US" sz="3200">
                <a:latin typeface="Arial" panose="020B0604020202020204" pitchFamily="34" charset="0"/>
                <a:cs typeface="Arial" panose="020B0604020202020204" pitchFamily="34" charset="0"/>
              </a:rPr>
              <a:t>Chương 5: Tổng kết.</a:t>
            </a:r>
          </a:p>
        </p:txBody>
      </p:sp>
    </p:spTree>
    <p:extLst>
      <p:ext uri="{BB962C8B-B14F-4D97-AF65-F5344CB8AC3E}">
        <p14:creationId xmlns:p14="http://schemas.microsoft.com/office/powerpoint/2010/main" val="31922578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631511D-94CD-43D0-8FE8-ACDCA909326B}"/>
              </a:ext>
            </a:extLst>
          </p:cNvPr>
          <p:cNvPicPr/>
          <p:nvPr/>
        </p:nvPicPr>
        <p:blipFill>
          <a:blip r:embed="rId2">
            <a:extLst>
              <a:ext uri="{28A0092B-C50C-407E-A947-70E740481C1C}">
                <a14:useLocalDpi xmlns:a14="http://schemas.microsoft.com/office/drawing/2010/main" val="0"/>
              </a:ext>
            </a:extLst>
          </a:blip>
          <a:stretch>
            <a:fillRect/>
          </a:stretch>
        </p:blipFill>
        <p:spPr>
          <a:xfrm>
            <a:off x="3448611" y="2379431"/>
            <a:ext cx="2055584" cy="4014878"/>
          </a:xfrm>
          <a:prstGeom prst="rect">
            <a:avLst/>
          </a:prstGeom>
        </p:spPr>
      </p:pic>
      <p:sp>
        <p:nvSpPr>
          <p:cNvPr id="2" name="Title 1">
            <a:extLst>
              <a:ext uri="{FF2B5EF4-FFF2-40B4-BE49-F238E27FC236}">
                <a16:creationId xmlns:a16="http://schemas.microsoft.com/office/drawing/2014/main" id="{964812A9-9ECB-461B-902B-5DFFC53DD1E6}"/>
              </a:ext>
            </a:extLst>
          </p:cNvPr>
          <p:cNvSpPr>
            <a:spLocks noGrp="1"/>
          </p:cNvSpPr>
          <p:nvPr>
            <p:ph type="title"/>
          </p:nvPr>
        </p:nvSpPr>
        <p:spPr/>
        <p:txBody>
          <a:bodyPr/>
          <a:lstStyle/>
          <a:p>
            <a:r>
              <a:rPr lang="en-US" b="1">
                <a:latin typeface="Arial" panose="020B0604020202020204" pitchFamily="34" charset="0"/>
                <a:cs typeface="Arial" panose="020B0604020202020204" pitchFamily="34" charset="0"/>
              </a:rPr>
              <a:t>Giao diện ứng dụng</a:t>
            </a:r>
            <a:endParaRPr lang="vi-VN" b="1">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E958A70D-D414-40E0-A2D8-D6D6350A0FE3}"/>
              </a:ext>
            </a:extLst>
          </p:cNvPr>
          <p:cNvSpPr>
            <a:spLocks noGrp="1"/>
          </p:cNvSpPr>
          <p:nvPr>
            <p:ph idx="1"/>
          </p:nvPr>
        </p:nvSpPr>
        <p:spPr>
          <a:xfrm>
            <a:off x="1066800" y="1782618"/>
            <a:ext cx="10058400" cy="4170126"/>
          </a:xfrm>
        </p:spPr>
        <p:txBody>
          <a:bodyPr>
            <a:normAutofit/>
          </a:bodyPr>
          <a:lstStyle/>
          <a:p>
            <a:pPr marL="0" indent="0">
              <a:buNone/>
            </a:pPr>
            <a:r>
              <a:rPr lang="en-US" sz="2400">
                <a:latin typeface="Arial" panose="020B0604020202020204" pitchFamily="34" charset="0"/>
                <a:cs typeface="Arial" panose="020B0604020202020204" pitchFamily="34" charset="0"/>
              </a:rPr>
              <a:t>Màn hình quên mật khẩu:</a:t>
            </a:r>
          </a:p>
          <a:p>
            <a:pPr marL="0" indent="0">
              <a:buNone/>
            </a:pPr>
            <a:endParaRPr lang="en-US" sz="2400">
              <a:latin typeface="Arial" panose="020B0604020202020204" pitchFamily="34" charset="0"/>
              <a:cs typeface="Arial" panose="020B0604020202020204" pitchFamily="34" charset="0"/>
            </a:endParaRPr>
          </a:p>
        </p:txBody>
      </p:sp>
      <p:pic>
        <p:nvPicPr>
          <p:cNvPr id="11" name="Picture 10">
            <a:extLst>
              <a:ext uri="{FF2B5EF4-FFF2-40B4-BE49-F238E27FC236}">
                <a16:creationId xmlns:a16="http://schemas.microsoft.com/office/drawing/2014/main" id="{C90023C6-6AFB-4B6C-8D1C-4AA7A6B0A4A0}"/>
              </a:ext>
            </a:extLst>
          </p:cNvPr>
          <p:cNvPicPr/>
          <p:nvPr/>
        </p:nvPicPr>
        <p:blipFill>
          <a:blip r:embed="rId3">
            <a:extLst>
              <a:ext uri="{28A0092B-C50C-407E-A947-70E740481C1C}">
                <a14:useLocalDpi xmlns:a14="http://schemas.microsoft.com/office/drawing/2010/main" val="0"/>
              </a:ext>
            </a:extLst>
          </a:blip>
          <a:stretch>
            <a:fillRect/>
          </a:stretch>
        </p:blipFill>
        <p:spPr>
          <a:xfrm>
            <a:off x="6819089" y="2379431"/>
            <a:ext cx="2046183" cy="4014878"/>
          </a:xfrm>
          <a:prstGeom prst="rect">
            <a:avLst/>
          </a:prstGeom>
        </p:spPr>
      </p:pic>
    </p:spTree>
    <p:extLst>
      <p:ext uri="{BB962C8B-B14F-4D97-AF65-F5344CB8AC3E}">
        <p14:creationId xmlns:p14="http://schemas.microsoft.com/office/powerpoint/2010/main" val="8299130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96AD7FC3-6F47-4B65-B540-63AE64FC4E4E}"/>
              </a:ext>
            </a:extLst>
          </p:cNvPr>
          <p:cNvPicPr/>
          <p:nvPr/>
        </p:nvPicPr>
        <p:blipFill>
          <a:blip r:embed="rId2">
            <a:extLst>
              <a:ext uri="{28A0092B-C50C-407E-A947-70E740481C1C}">
                <a14:useLocalDpi xmlns:a14="http://schemas.microsoft.com/office/drawing/2010/main" val="0"/>
              </a:ext>
            </a:extLst>
          </a:blip>
          <a:stretch>
            <a:fillRect/>
          </a:stretch>
        </p:blipFill>
        <p:spPr>
          <a:xfrm>
            <a:off x="9118141" y="2314776"/>
            <a:ext cx="2007059" cy="4014874"/>
          </a:xfrm>
          <a:prstGeom prst="rect">
            <a:avLst/>
          </a:prstGeom>
        </p:spPr>
      </p:pic>
      <p:sp>
        <p:nvSpPr>
          <p:cNvPr id="2" name="Title 1">
            <a:extLst>
              <a:ext uri="{FF2B5EF4-FFF2-40B4-BE49-F238E27FC236}">
                <a16:creationId xmlns:a16="http://schemas.microsoft.com/office/drawing/2014/main" id="{964812A9-9ECB-461B-902B-5DFFC53DD1E6}"/>
              </a:ext>
            </a:extLst>
          </p:cNvPr>
          <p:cNvSpPr>
            <a:spLocks noGrp="1"/>
          </p:cNvSpPr>
          <p:nvPr>
            <p:ph type="title"/>
          </p:nvPr>
        </p:nvSpPr>
        <p:spPr/>
        <p:txBody>
          <a:bodyPr/>
          <a:lstStyle/>
          <a:p>
            <a:r>
              <a:rPr lang="en-US" b="1">
                <a:latin typeface="Arial" panose="020B0604020202020204" pitchFamily="34" charset="0"/>
                <a:cs typeface="Arial" panose="020B0604020202020204" pitchFamily="34" charset="0"/>
              </a:rPr>
              <a:t>Giao diện ứng dụng</a:t>
            </a:r>
            <a:endParaRPr lang="vi-VN" b="1">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E958A70D-D414-40E0-A2D8-D6D6350A0FE3}"/>
              </a:ext>
            </a:extLst>
          </p:cNvPr>
          <p:cNvSpPr>
            <a:spLocks noGrp="1"/>
          </p:cNvSpPr>
          <p:nvPr>
            <p:ph idx="1"/>
          </p:nvPr>
        </p:nvSpPr>
        <p:spPr>
          <a:xfrm>
            <a:off x="1066800" y="1782618"/>
            <a:ext cx="10058400" cy="4170126"/>
          </a:xfrm>
        </p:spPr>
        <p:txBody>
          <a:bodyPr>
            <a:normAutofit/>
          </a:bodyPr>
          <a:lstStyle/>
          <a:p>
            <a:pPr marL="0" indent="0">
              <a:buNone/>
            </a:pPr>
            <a:r>
              <a:rPr lang="en-US" sz="2400">
                <a:latin typeface="Arial" panose="020B0604020202020204" pitchFamily="34" charset="0"/>
                <a:cs typeface="Arial" panose="020B0604020202020204" pitchFamily="34" charset="0"/>
              </a:rPr>
              <a:t>Màn hình chính:</a:t>
            </a:r>
          </a:p>
          <a:p>
            <a:pPr marL="0" indent="0">
              <a:buNone/>
            </a:pPr>
            <a:endParaRPr lang="en-US" sz="2400">
              <a:latin typeface="Arial" panose="020B0604020202020204" pitchFamily="34" charset="0"/>
              <a:cs typeface="Arial" panose="020B0604020202020204" pitchFamily="34" charset="0"/>
            </a:endParaRPr>
          </a:p>
        </p:txBody>
      </p:sp>
      <p:pic>
        <p:nvPicPr>
          <p:cNvPr id="13" name="Picture 12">
            <a:extLst>
              <a:ext uri="{FF2B5EF4-FFF2-40B4-BE49-F238E27FC236}">
                <a16:creationId xmlns:a16="http://schemas.microsoft.com/office/drawing/2014/main" id="{2E451B96-9D86-48C4-B759-30A89140AD8F}"/>
              </a:ext>
            </a:extLst>
          </p:cNvPr>
          <p:cNvPicPr/>
          <p:nvPr/>
        </p:nvPicPr>
        <p:blipFill>
          <a:blip r:embed="rId3">
            <a:extLst>
              <a:ext uri="{28A0092B-C50C-407E-A947-70E740481C1C}">
                <a14:useLocalDpi xmlns:a14="http://schemas.microsoft.com/office/drawing/2010/main" val="0"/>
              </a:ext>
            </a:extLst>
          </a:blip>
          <a:stretch>
            <a:fillRect/>
          </a:stretch>
        </p:blipFill>
        <p:spPr>
          <a:xfrm>
            <a:off x="1298751" y="2314776"/>
            <a:ext cx="2046183" cy="4014878"/>
          </a:xfrm>
          <a:prstGeom prst="rect">
            <a:avLst/>
          </a:prstGeom>
        </p:spPr>
      </p:pic>
      <p:pic>
        <p:nvPicPr>
          <p:cNvPr id="14" name="Picture 13">
            <a:extLst>
              <a:ext uri="{FF2B5EF4-FFF2-40B4-BE49-F238E27FC236}">
                <a16:creationId xmlns:a16="http://schemas.microsoft.com/office/drawing/2014/main" id="{EE54D21B-0910-418C-8CEB-ACEF54F68198}"/>
              </a:ext>
            </a:extLst>
          </p:cNvPr>
          <p:cNvPicPr/>
          <p:nvPr/>
        </p:nvPicPr>
        <p:blipFill>
          <a:blip r:embed="rId4">
            <a:extLst>
              <a:ext uri="{28A0092B-C50C-407E-A947-70E740481C1C}">
                <a14:useLocalDpi xmlns:a14="http://schemas.microsoft.com/office/drawing/2010/main" val="0"/>
              </a:ext>
            </a:extLst>
          </a:blip>
          <a:stretch>
            <a:fillRect/>
          </a:stretch>
        </p:blipFill>
        <p:spPr>
          <a:xfrm>
            <a:off x="3927784" y="2314776"/>
            <a:ext cx="2017598" cy="4014878"/>
          </a:xfrm>
          <a:prstGeom prst="rect">
            <a:avLst/>
          </a:prstGeom>
        </p:spPr>
      </p:pic>
      <p:pic>
        <p:nvPicPr>
          <p:cNvPr id="17" name="Picture 16">
            <a:extLst>
              <a:ext uri="{FF2B5EF4-FFF2-40B4-BE49-F238E27FC236}">
                <a16:creationId xmlns:a16="http://schemas.microsoft.com/office/drawing/2014/main" id="{10A0FF73-BD49-4AF5-8D79-BDC0C1DD6665}"/>
              </a:ext>
            </a:extLst>
          </p:cNvPr>
          <p:cNvPicPr/>
          <p:nvPr/>
        </p:nvPicPr>
        <p:blipFill>
          <a:blip r:embed="rId5">
            <a:extLst>
              <a:ext uri="{28A0092B-C50C-407E-A947-70E740481C1C}">
                <a14:useLocalDpi xmlns:a14="http://schemas.microsoft.com/office/drawing/2010/main" val="0"/>
              </a:ext>
            </a:extLst>
          </a:blip>
          <a:stretch>
            <a:fillRect/>
          </a:stretch>
        </p:blipFill>
        <p:spPr>
          <a:xfrm>
            <a:off x="6528232" y="2314776"/>
            <a:ext cx="2007059" cy="4014874"/>
          </a:xfrm>
          <a:prstGeom prst="rect">
            <a:avLst/>
          </a:prstGeom>
        </p:spPr>
      </p:pic>
    </p:spTree>
    <p:extLst>
      <p:ext uri="{BB962C8B-B14F-4D97-AF65-F5344CB8AC3E}">
        <p14:creationId xmlns:p14="http://schemas.microsoft.com/office/powerpoint/2010/main" val="16625028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11FDF4B-C6D3-486A-8E61-63B529F7BE54}"/>
              </a:ext>
            </a:extLst>
          </p:cNvPr>
          <p:cNvPicPr/>
          <p:nvPr/>
        </p:nvPicPr>
        <p:blipFill>
          <a:blip r:embed="rId2">
            <a:extLst>
              <a:ext uri="{28A0092B-C50C-407E-A947-70E740481C1C}">
                <a14:useLocalDpi xmlns:a14="http://schemas.microsoft.com/office/drawing/2010/main" val="0"/>
              </a:ext>
            </a:extLst>
          </a:blip>
          <a:stretch>
            <a:fillRect/>
          </a:stretch>
        </p:blipFill>
        <p:spPr>
          <a:xfrm>
            <a:off x="3946256" y="2314776"/>
            <a:ext cx="2017597" cy="4014874"/>
          </a:xfrm>
          <a:prstGeom prst="rect">
            <a:avLst/>
          </a:prstGeom>
        </p:spPr>
      </p:pic>
      <p:pic>
        <p:nvPicPr>
          <p:cNvPr id="9" name="Picture 8">
            <a:extLst>
              <a:ext uri="{FF2B5EF4-FFF2-40B4-BE49-F238E27FC236}">
                <a16:creationId xmlns:a16="http://schemas.microsoft.com/office/drawing/2014/main" id="{CCA86092-8C1D-49EC-B016-1CA75646A61D}"/>
              </a:ext>
            </a:extLst>
          </p:cNvPr>
          <p:cNvPicPr/>
          <p:nvPr/>
        </p:nvPicPr>
        <p:blipFill>
          <a:blip r:embed="rId3">
            <a:extLst>
              <a:ext uri="{28A0092B-C50C-407E-A947-70E740481C1C}">
                <a14:useLocalDpi xmlns:a14="http://schemas.microsoft.com/office/drawing/2010/main" val="0"/>
              </a:ext>
            </a:extLst>
          </a:blip>
          <a:stretch>
            <a:fillRect/>
          </a:stretch>
        </p:blipFill>
        <p:spPr>
          <a:xfrm>
            <a:off x="6528231" y="2314776"/>
            <a:ext cx="2007059" cy="4014874"/>
          </a:xfrm>
          <a:prstGeom prst="rect">
            <a:avLst/>
          </a:prstGeom>
        </p:spPr>
      </p:pic>
      <p:sp>
        <p:nvSpPr>
          <p:cNvPr id="2" name="Title 1">
            <a:extLst>
              <a:ext uri="{FF2B5EF4-FFF2-40B4-BE49-F238E27FC236}">
                <a16:creationId xmlns:a16="http://schemas.microsoft.com/office/drawing/2014/main" id="{964812A9-9ECB-461B-902B-5DFFC53DD1E6}"/>
              </a:ext>
            </a:extLst>
          </p:cNvPr>
          <p:cNvSpPr>
            <a:spLocks noGrp="1"/>
          </p:cNvSpPr>
          <p:nvPr>
            <p:ph type="title"/>
          </p:nvPr>
        </p:nvSpPr>
        <p:spPr/>
        <p:txBody>
          <a:bodyPr/>
          <a:lstStyle/>
          <a:p>
            <a:r>
              <a:rPr lang="en-US" b="1">
                <a:latin typeface="Arial" panose="020B0604020202020204" pitchFamily="34" charset="0"/>
                <a:cs typeface="Arial" panose="020B0604020202020204" pitchFamily="34" charset="0"/>
              </a:rPr>
              <a:t>Giao diện ứng dụng</a:t>
            </a:r>
            <a:endParaRPr lang="vi-VN" b="1">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E958A70D-D414-40E0-A2D8-D6D6350A0FE3}"/>
              </a:ext>
            </a:extLst>
          </p:cNvPr>
          <p:cNvSpPr>
            <a:spLocks noGrp="1"/>
          </p:cNvSpPr>
          <p:nvPr>
            <p:ph idx="1"/>
          </p:nvPr>
        </p:nvSpPr>
        <p:spPr>
          <a:xfrm>
            <a:off x="1066800" y="1782618"/>
            <a:ext cx="10058400" cy="4170126"/>
          </a:xfrm>
        </p:spPr>
        <p:txBody>
          <a:bodyPr>
            <a:normAutofit/>
          </a:bodyPr>
          <a:lstStyle/>
          <a:p>
            <a:pPr marL="0" indent="0">
              <a:buNone/>
            </a:pPr>
            <a:r>
              <a:rPr lang="en-US" sz="2400">
                <a:latin typeface="Arial" panose="020B0604020202020204" pitchFamily="34" charset="0"/>
                <a:cs typeface="Arial" panose="020B0604020202020204" pitchFamily="34" charset="0"/>
              </a:rPr>
              <a:t>Màn hình tìm kiếm:</a:t>
            </a:r>
          </a:p>
          <a:p>
            <a:pPr marL="0" indent="0">
              <a:buNone/>
            </a:pPr>
            <a:endParaRPr lang="en-US" sz="24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813996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31D3E77-0768-46DB-84E9-1240C863C391}"/>
              </a:ext>
            </a:extLst>
          </p:cNvPr>
          <p:cNvPicPr/>
          <p:nvPr/>
        </p:nvPicPr>
        <p:blipFill>
          <a:blip r:embed="rId2">
            <a:extLst>
              <a:ext uri="{28A0092B-C50C-407E-A947-70E740481C1C}">
                <a14:useLocalDpi xmlns:a14="http://schemas.microsoft.com/office/drawing/2010/main" val="0"/>
              </a:ext>
            </a:extLst>
          </a:blip>
          <a:stretch>
            <a:fillRect/>
          </a:stretch>
        </p:blipFill>
        <p:spPr>
          <a:xfrm>
            <a:off x="6528231" y="2314776"/>
            <a:ext cx="2007058" cy="4014874"/>
          </a:xfrm>
          <a:prstGeom prst="rect">
            <a:avLst/>
          </a:prstGeom>
        </p:spPr>
      </p:pic>
      <p:pic>
        <p:nvPicPr>
          <p:cNvPr id="6" name="Picture 5">
            <a:extLst>
              <a:ext uri="{FF2B5EF4-FFF2-40B4-BE49-F238E27FC236}">
                <a16:creationId xmlns:a16="http://schemas.microsoft.com/office/drawing/2014/main" id="{F3DDD104-D39A-422B-B340-6AD54FD1BF3C}"/>
              </a:ext>
            </a:extLst>
          </p:cNvPr>
          <p:cNvPicPr/>
          <p:nvPr/>
        </p:nvPicPr>
        <p:blipFill>
          <a:blip r:embed="rId3">
            <a:extLst>
              <a:ext uri="{28A0092B-C50C-407E-A947-70E740481C1C}">
                <a14:useLocalDpi xmlns:a14="http://schemas.microsoft.com/office/drawing/2010/main" val="0"/>
              </a:ext>
            </a:extLst>
          </a:blip>
          <a:stretch>
            <a:fillRect/>
          </a:stretch>
        </p:blipFill>
        <p:spPr>
          <a:xfrm>
            <a:off x="3946255" y="2296591"/>
            <a:ext cx="2007059" cy="4014874"/>
          </a:xfrm>
          <a:prstGeom prst="rect">
            <a:avLst/>
          </a:prstGeom>
        </p:spPr>
      </p:pic>
      <p:sp>
        <p:nvSpPr>
          <p:cNvPr id="2" name="Title 1">
            <a:extLst>
              <a:ext uri="{FF2B5EF4-FFF2-40B4-BE49-F238E27FC236}">
                <a16:creationId xmlns:a16="http://schemas.microsoft.com/office/drawing/2014/main" id="{964812A9-9ECB-461B-902B-5DFFC53DD1E6}"/>
              </a:ext>
            </a:extLst>
          </p:cNvPr>
          <p:cNvSpPr>
            <a:spLocks noGrp="1"/>
          </p:cNvSpPr>
          <p:nvPr>
            <p:ph type="title"/>
          </p:nvPr>
        </p:nvSpPr>
        <p:spPr/>
        <p:txBody>
          <a:bodyPr/>
          <a:lstStyle/>
          <a:p>
            <a:r>
              <a:rPr lang="en-US" b="1">
                <a:latin typeface="Arial" panose="020B0604020202020204" pitchFamily="34" charset="0"/>
                <a:cs typeface="Arial" panose="020B0604020202020204" pitchFamily="34" charset="0"/>
              </a:rPr>
              <a:t>Giao diện ứng dụng</a:t>
            </a:r>
            <a:endParaRPr lang="vi-VN" b="1">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E958A70D-D414-40E0-A2D8-D6D6350A0FE3}"/>
              </a:ext>
            </a:extLst>
          </p:cNvPr>
          <p:cNvSpPr>
            <a:spLocks noGrp="1"/>
          </p:cNvSpPr>
          <p:nvPr>
            <p:ph idx="1"/>
          </p:nvPr>
        </p:nvSpPr>
        <p:spPr>
          <a:xfrm>
            <a:off x="1066800" y="1782618"/>
            <a:ext cx="10058400" cy="4170126"/>
          </a:xfrm>
        </p:spPr>
        <p:txBody>
          <a:bodyPr>
            <a:normAutofit/>
          </a:bodyPr>
          <a:lstStyle/>
          <a:p>
            <a:pPr marL="0" indent="0">
              <a:buNone/>
            </a:pPr>
            <a:r>
              <a:rPr lang="en-US" sz="2400">
                <a:latin typeface="Arial" panose="020B0604020202020204" pitchFamily="34" charset="0"/>
                <a:cs typeface="Arial" panose="020B0604020202020204" pitchFamily="34" charset="0"/>
              </a:rPr>
              <a:t>Màn hình giỏ hàng:</a:t>
            </a:r>
          </a:p>
          <a:p>
            <a:pPr marL="0" indent="0">
              <a:buNone/>
            </a:pPr>
            <a:endParaRPr lang="en-US" sz="24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468246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6906FC6-43EB-4095-9485-D24D9A5E9A42}"/>
              </a:ext>
            </a:extLst>
          </p:cNvPr>
          <p:cNvPicPr/>
          <p:nvPr/>
        </p:nvPicPr>
        <p:blipFill>
          <a:blip r:embed="rId2">
            <a:extLst>
              <a:ext uri="{28A0092B-C50C-407E-A947-70E740481C1C}">
                <a14:useLocalDpi xmlns:a14="http://schemas.microsoft.com/office/drawing/2010/main" val="0"/>
              </a:ext>
            </a:extLst>
          </a:blip>
          <a:stretch>
            <a:fillRect/>
          </a:stretch>
        </p:blipFill>
        <p:spPr>
          <a:xfrm>
            <a:off x="3946257" y="2301209"/>
            <a:ext cx="2007057" cy="4010256"/>
          </a:xfrm>
          <a:prstGeom prst="rect">
            <a:avLst/>
          </a:prstGeom>
        </p:spPr>
      </p:pic>
      <p:pic>
        <p:nvPicPr>
          <p:cNvPr id="8" name="Picture 7">
            <a:extLst>
              <a:ext uri="{FF2B5EF4-FFF2-40B4-BE49-F238E27FC236}">
                <a16:creationId xmlns:a16="http://schemas.microsoft.com/office/drawing/2014/main" id="{53FFB62B-C1DC-46A8-B4D9-E4A2078200A9}"/>
              </a:ext>
            </a:extLst>
          </p:cNvPr>
          <p:cNvPicPr/>
          <p:nvPr/>
        </p:nvPicPr>
        <p:blipFill>
          <a:blip r:embed="rId3">
            <a:extLst>
              <a:ext uri="{28A0092B-C50C-407E-A947-70E740481C1C}">
                <a14:useLocalDpi xmlns:a14="http://schemas.microsoft.com/office/drawing/2010/main" val="0"/>
              </a:ext>
            </a:extLst>
          </a:blip>
          <a:stretch>
            <a:fillRect/>
          </a:stretch>
        </p:blipFill>
        <p:spPr>
          <a:xfrm>
            <a:off x="6238688" y="2301209"/>
            <a:ext cx="2014994" cy="4014874"/>
          </a:xfrm>
          <a:prstGeom prst="rect">
            <a:avLst/>
          </a:prstGeom>
        </p:spPr>
      </p:pic>
      <p:sp>
        <p:nvSpPr>
          <p:cNvPr id="2" name="Title 1">
            <a:extLst>
              <a:ext uri="{FF2B5EF4-FFF2-40B4-BE49-F238E27FC236}">
                <a16:creationId xmlns:a16="http://schemas.microsoft.com/office/drawing/2014/main" id="{964812A9-9ECB-461B-902B-5DFFC53DD1E6}"/>
              </a:ext>
            </a:extLst>
          </p:cNvPr>
          <p:cNvSpPr>
            <a:spLocks noGrp="1"/>
          </p:cNvSpPr>
          <p:nvPr>
            <p:ph type="title"/>
          </p:nvPr>
        </p:nvSpPr>
        <p:spPr/>
        <p:txBody>
          <a:bodyPr/>
          <a:lstStyle/>
          <a:p>
            <a:r>
              <a:rPr lang="en-US" b="1">
                <a:latin typeface="Arial" panose="020B0604020202020204" pitchFamily="34" charset="0"/>
                <a:cs typeface="Arial" panose="020B0604020202020204" pitchFamily="34" charset="0"/>
              </a:rPr>
              <a:t>Giao diện ứng dụng</a:t>
            </a:r>
            <a:endParaRPr lang="vi-VN" b="1">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E958A70D-D414-40E0-A2D8-D6D6350A0FE3}"/>
              </a:ext>
            </a:extLst>
          </p:cNvPr>
          <p:cNvSpPr>
            <a:spLocks noGrp="1"/>
          </p:cNvSpPr>
          <p:nvPr>
            <p:ph idx="1"/>
          </p:nvPr>
        </p:nvSpPr>
        <p:spPr>
          <a:xfrm>
            <a:off x="1066800" y="1782618"/>
            <a:ext cx="10058400" cy="4170126"/>
          </a:xfrm>
        </p:spPr>
        <p:txBody>
          <a:bodyPr>
            <a:normAutofit/>
          </a:bodyPr>
          <a:lstStyle/>
          <a:p>
            <a:pPr marL="0" indent="0">
              <a:buNone/>
            </a:pPr>
            <a:r>
              <a:rPr lang="en-US" sz="2400">
                <a:latin typeface="Arial" panose="020B0604020202020204" pitchFamily="34" charset="0"/>
                <a:cs typeface="Arial" panose="020B0604020202020204" pitchFamily="34" charset="0"/>
              </a:rPr>
              <a:t>Màn hình checkout:</a:t>
            </a:r>
          </a:p>
          <a:p>
            <a:pPr marL="0" indent="0">
              <a:buNone/>
            </a:pPr>
            <a:endParaRPr lang="en-US" sz="24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543417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A881FCD-C4DF-442F-9199-822D6002BEB2}"/>
              </a:ext>
            </a:extLst>
          </p:cNvPr>
          <p:cNvPicPr/>
          <p:nvPr/>
        </p:nvPicPr>
        <p:blipFill>
          <a:blip r:embed="rId2">
            <a:extLst>
              <a:ext uri="{28A0092B-C50C-407E-A947-70E740481C1C}">
                <a14:useLocalDpi xmlns:a14="http://schemas.microsoft.com/office/drawing/2010/main" val="0"/>
              </a:ext>
            </a:extLst>
          </a:blip>
          <a:stretch>
            <a:fillRect/>
          </a:stretch>
        </p:blipFill>
        <p:spPr>
          <a:xfrm>
            <a:off x="5088503" y="2205150"/>
            <a:ext cx="2014994" cy="4010256"/>
          </a:xfrm>
          <a:prstGeom prst="rect">
            <a:avLst/>
          </a:prstGeom>
        </p:spPr>
      </p:pic>
      <p:sp>
        <p:nvSpPr>
          <p:cNvPr id="2" name="Title 1">
            <a:extLst>
              <a:ext uri="{FF2B5EF4-FFF2-40B4-BE49-F238E27FC236}">
                <a16:creationId xmlns:a16="http://schemas.microsoft.com/office/drawing/2014/main" id="{964812A9-9ECB-461B-902B-5DFFC53DD1E6}"/>
              </a:ext>
            </a:extLst>
          </p:cNvPr>
          <p:cNvSpPr>
            <a:spLocks noGrp="1"/>
          </p:cNvSpPr>
          <p:nvPr>
            <p:ph type="title"/>
          </p:nvPr>
        </p:nvSpPr>
        <p:spPr/>
        <p:txBody>
          <a:bodyPr/>
          <a:lstStyle/>
          <a:p>
            <a:r>
              <a:rPr lang="en-US" b="1">
                <a:latin typeface="Arial" panose="020B0604020202020204" pitchFamily="34" charset="0"/>
                <a:cs typeface="Arial" panose="020B0604020202020204" pitchFamily="34" charset="0"/>
              </a:rPr>
              <a:t>Giao diện ứng dụng</a:t>
            </a:r>
            <a:endParaRPr lang="vi-VN" b="1">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E958A70D-D414-40E0-A2D8-D6D6350A0FE3}"/>
              </a:ext>
            </a:extLst>
          </p:cNvPr>
          <p:cNvSpPr>
            <a:spLocks noGrp="1"/>
          </p:cNvSpPr>
          <p:nvPr>
            <p:ph idx="1"/>
          </p:nvPr>
        </p:nvSpPr>
        <p:spPr>
          <a:xfrm>
            <a:off x="1066800" y="1782618"/>
            <a:ext cx="10058400" cy="4170126"/>
          </a:xfrm>
        </p:spPr>
        <p:txBody>
          <a:bodyPr>
            <a:normAutofit/>
          </a:bodyPr>
          <a:lstStyle/>
          <a:p>
            <a:pPr marL="0" indent="0">
              <a:buNone/>
            </a:pPr>
            <a:r>
              <a:rPr lang="en-US" sz="2400">
                <a:latin typeface="Arial" panose="020B0604020202020204" pitchFamily="34" charset="0"/>
                <a:cs typeface="Arial" panose="020B0604020202020204" pitchFamily="34" charset="0"/>
              </a:rPr>
              <a:t>Màn hình địa chỉ:</a:t>
            </a:r>
          </a:p>
          <a:p>
            <a:pPr marL="0" indent="0">
              <a:buNone/>
            </a:pPr>
            <a:endParaRPr lang="en-US" sz="24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47301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6826706-522F-4341-B3CB-665B24D62631}"/>
              </a:ext>
            </a:extLst>
          </p:cNvPr>
          <p:cNvPicPr/>
          <p:nvPr/>
        </p:nvPicPr>
        <p:blipFill>
          <a:blip r:embed="rId2">
            <a:extLst>
              <a:ext uri="{28A0092B-C50C-407E-A947-70E740481C1C}">
                <a14:useLocalDpi xmlns:a14="http://schemas.microsoft.com/office/drawing/2010/main" val="0"/>
              </a:ext>
            </a:extLst>
          </a:blip>
          <a:stretch>
            <a:fillRect/>
          </a:stretch>
        </p:blipFill>
        <p:spPr>
          <a:xfrm>
            <a:off x="3938317" y="2319394"/>
            <a:ext cx="2033471" cy="4010256"/>
          </a:xfrm>
          <a:prstGeom prst="rect">
            <a:avLst/>
          </a:prstGeom>
        </p:spPr>
      </p:pic>
      <p:pic>
        <p:nvPicPr>
          <p:cNvPr id="6" name="Picture 5">
            <a:extLst>
              <a:ext uri="{FF2B5EF4-FFF2-40B4-BE49-F238E27FC236}">
                <a16:creationId xmlns:a16="http://schemas.microsoft.com/office/drawing/2014/main" id="{0F738CC1-A69C-438E-9890-E5A1EC4B3932}"/>
              </a:ext>
            </a:extLst>
          </p:cNvPr>
          <p:cNvPicPr/>
          <p:nvPr/>
        </p:nvPicPr>
        <p:blipFill>
          <a:blip r:embed="rId3">
            <a:extLst>
              <a:ext uri="{28A0092B-C50C-407E-A947-70E740481C1C}">
                <a14:useLocalDpi xmlns:a14="http://schemas.microsoft.com/office/drawing/2010/main" val="0"/>
              </a:ext>
            </a:extLst>
          </a:blip>
          <a:stretch>
            <a:fillRect/>
          </a:stretch>
        </p:blipFill>
        <p:spPr>
          <a:xfrm>
            <a:off x="6220214" y="2296591"/>
            <a:ext cx="2007056" cy="4033059"/>
          </a:xfrm>
          <a:prstGeom prst="rect">
            <a:avLst/>
          </a:prstGeom>
        </p:spPr>
      </p:pic>
      <p:sp>
        <p:nvSpPr>
          <p:cNvPr id="2" name="Title 1">
            <a:extLst>
              <a:ext uri="{FF2B5EF4-FFF2-40B4-BE49-F238E27FC236}">
                <a16:creationId xmlns:a16="http://schemas.microsoft.com/office/drawing/2014/main" id="{964812A9-9ECB-461B-902B-5DFFC53DD1E6}"/>
              </a:ext>
            </a:extLst>
          </p:cNvPr>
          <p:cNvSpPr>
            <a:spLocks noGrp="1"/>
          </p:cNvSpPr>
          <p:nvPr>
            <p:ph type="title"/>
          </p:nvPr>
        </p:nvSpPr>
        <p:spPr/>
        <p:txBody>
          <a:bodyPr/>
          <a:lstStyle/>
          <a:p>
            <a:r>
              <a:rPr lang="en-US" b="1">
                <a:latin typeface="Arial" panose="020B0604020202020204" pitchFamily="34" charset="0"/>
                <a:cs typeface="Arial" panose="020B0604020202020204" pitchFamily="34" charset="0"/>
              </a:rPr>
              <a:t>Giao diện ứng dụng</a:t>
            </a:r>
            <a:endParaRPr lang="vi-VN" b="1">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E958A70D-D414-40E0-A2D8-D6D6350A0FE3}"/>
              </a:ext>
            </a:extLst>
          </p:cNvPr>
          <p:cNvSpPr>
            <a:spLocks noGrp="1"/>
          </p:cNvSpPr>
          <p:nvPr>
            <p:ph idx="1"/>
          </p:nvPr>
        </p:nvSpPr>
        <p:spPr>
          <a:xfrm>
            <a:off x="1066800" y="1782618"/>
            <a:ext cx="10058400" cy="4170126"/>
          </a:xfrm>
        </p:spPr>
        <p:txBody>
          <a:bodyPr>
            <a:normAutofit/>
          </a:bodyPr>
          <a:lstStyle/>
          <a:p>
            <a:pPr marL="0" indent="0">
              <a:buNone/>
            </a:pPr>
            <a:r>
              <a:rPr lang="en-US" sz="2400">
                <a:latin typeface="Arial" panose="020B0604020202020204" pitchFamily="34" charset="0"/>
                <a:cs typeface="Arial" panose="020B0604020202020204" pitchFamily="34" charset="0"/>
              </a:rPr>
              <a:t>Màn hình thêm địa chỉ:</a:t>
            </a:r>
          </a:p>
          <a:p>
            <a:pPr marL="0" indent="0">
              <a:buNone/>
            </a:pPr>
            <a:endParaRPr lang="en-US" sz="24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153264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7345B63-819E-48DA-A596-CFAECF67AD2D}"/>
              </a:ext>
            </a:extLst>
          </p:cNvPr>
          <p:cNvPicPr/>
          <p:nvPr/>
        </p:nvPicPr>
        <p:blipFill>
          <a:blip r:embed="rId2">
            <a:extLst>
              <a:ext uri="{28A0092B-C50C-407E-A947-70E740481C1C}">
                <a14:useLocalDpi xmlns:a14="http://schemas.microsoft.com/office/drawing/2010/main" val="0"/>
              </a:ext>
            </a:extLst>
          </a:blip>
          <a:stretch>
            <a:fillRect/>
          </a:stretch>
        </p:blipFill>
        <p:spPr>
          <a:xfrm>
            <a:off x="3938317" y="2296591"/>
            <a:ext cx="2033471" cy="4010256"/>
          </a:xfrm>
          <a:prstGeom prst="rect">
            <a:avLst/>
          </a:prstGeom>
        </p:spPr>
      </p:pic>
      <p:pic>
        <p:nvPicPr>
          <p:cNvPr id="8" name="Picture 7">
            <a:extLst>
              <a:ext uri="{FF2B5EF4-FFF2-40B4-BE49-F238E27FC236}">
                <a16:creationId xmlns:a16="http://schemas.microsoft.com/office/drawing/2014/main" id="{D52FA279-72E8-42AF-82C7-15A88ED93181}"/>
              </a:ext>
            </a:extLst>
          </p:cNvPr>
          <p:cNvPicPr/>
          <p:nvPr/>
        </p:nvPicPr>
        <p:blipFill>
          <a:blip r:embed="rId3">
            <a:extLst>
              <a:ext uri="{28A0092B-C50C-407E-A947-70E740481C1C}">
                <a14:useLocalDpi xmlns:a14="http://schemas.microsoft.com/office/drawing/2010/main" val="0"/>
              </a:ext>
            </a:extLst>
          </a:blip>
          <a:stretch>
            <a:fillRect/>
          </a:stretch>
        </p:blipFill>
        <p:spPr>
          <a:xfrm>
            <a:off x="6220214" y="2296591"/>
            <a:ext cx="2007056" cy="4010256"/>
          </a:xfrm>
          <a:prstGeom prst="rect">
            <a:avLst/>
          </a:prstGeom>
        </p:spPr>
      </p:pic>
      <p:sp>
        <p:nvSpPr>
          <p:cNvPr id="2" name="Title 1">
            <a:extLst>
              <a:ext uri="{FF2B5EF4-FFF2-40B4-BE49-F238E27FC236}">
                <a16:creationId xmlns:a16="http://schemas.microsoft.com/office/drawing/2014/main" id="{964812A9-9ECB-461B-902B-5DFFC53DD1E6}"/>
              </a:ext>
            </a:extLst>
          </p:cNvPr>
          <p:cNvSpPr>
            <a:spLocks noGrp="1"/>
          </p:cNvSpPr>
          <p:nvPr>
            <p:ph type="title"/>
          </p:nvPr>
        </p:nvSpPr>
        <p:spPr/>
        <p:txBody>
          <a:bodyPr/>
          <a:lstStyle/>
          <a:p>
            <a:r>
              <a:rPr lang="en-US" b="1">
                <a:latin typeface="Arial" panose="020B0604020202020204" pitchFamily="34" charset="0"/>
                <a:cs typeface="Arial" panose="020B0604020202020204" pitchFamily="34" charset="0"/>
              </a:rPr>
              <a:t>Giao diện ứng dụng</a:t>
            </a:r>
            <a:endParaRPr lang="vi-VN" b="1">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E958A70D-D414-40E0-A2D8-D6D6350A0FE3}"/>
              </a:ext>
            </a:extLst>
          </p:cNvPr>
          <p:cNvSpPr>
            <a:spLocks noGrp="1"/>
          </p:cNvSpPr>
          <p:nvPr>
            <p:ph idx="1"/>
          </p:nvPr>
        </p:nvSpPr>
        <p:spPr>
          <a:xfrm>
            <a:off x="1066800" y="1782618"/>
            <a:ext cx="10058400" cy="4170126"/>
          </a:xfrm>
        </p:spPr>
        <p:txBody>
          <a:bodyPr>
            <a:normAutofit/>
          </a:bodyPr>
          <a:lstStyle/>
          <a:p>
            <a:pPr marL="0" indent="0">
              <a:buNone/>
            </a:pPr>
            <a:r>
              <a:rPr lang="en-US" sz="2400">
                <a:latin typeface="Arial" panose="020B0604020202020204" pitchFamily="34" charset="0"/>
                <a:cs typeface="Arial" panose="020B0604020202020204" pitchFamily="34" charset="0"/>
              </a:rPr>
              <a:t>Màn hình cài đặt:</a:t>
            </a:r>
          </a:p>
          <a:p>
            <a:pPr marL="0" indent="0">
              <a:buNone/>
            </a:pPr>
            <a:endParaRPr lang="en-US" sz="24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9721749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35BDAD7-CFC3-4E4C-8ACF-9A939DFD6BF8}"/>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6246629" y="2319392"/>
            <a:ext cx="2033470" cy="4010255"/>
          </a:xfrm>
          <a:prstGeom prst="rect">
            <a:avLst/>
          </a:prstGeom>
        </p:spPr>
      </p:pic>
      <p:pic>
        <p:nvPicPr>
          <p:cNvPr id="6" name="Picture 5">
            <a:extLst>
              <a:ext uri="{FF2B5EF4-FFF2-40B4-BE49-F238E27FC236}">
                <a16:creationId xmlns:a16="http://schemas.microsoft.com/office/drawing/2014/main" id="{A3EA3DE7-FD10-4397-B777-5AECB3CF1DD6}"/>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3938317" y="2296590"/>
            <a:ext cx="2007056" cy="4033057"/>
          </a:xfrm>
          <a:prstGeom prst="rect">
            <a:avLst/>
          </a:prstGeom>
        </p:spPr>
      </p:pic>
      <p:sp>
        <p:nvSpPr>
          <p:cNvPr id="2" name="Title 1">
            <a:extLst>
              <a:ext uri="{FF2B5EF4-FFF2-40B4-BE49-F238E27FC236}">
                <a16:creationId xmlns:a16="http://schemas.microsoft.com/office/drawing/2014/main" id="{964812A9-9ECB-461B-902B-5DFFC53DD1E6}"/>
              </a:ext>
            </a:extLst>
          </p:cNvPr>
          <p:cNvSpPr>
            <a:spLocks noGrp="1"/>
          </p:cNvSpPr>
          <p:nvPr>
            <p:ph type="title"/>
          </p:nvPr>
        </p:nvSpPr>
        <p:spPr/>
        <p:txBody>
          <a:bodyPr/>
          <a:lstStyle/>
          <a:p>
            <a:r>
              <a:rPr lang="en-US" b="1">
                <a:latin typeface="Arial" panose="020B0604020202020204" pitchFamily="34" charset="0"/>
                <a:cs typeface="Arial" panose="020B0604020202020204" pitchFamily="34" charset="0"/>
              </a:rPr>
              <a:t>Giao diện ứng dụng</a:t>
            </a:r>
            <a:endParaRPr lang="vi-VN" b="1">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E958A70D-D414-40E0-A2D8-D6D6350A0FE3}"/>
              </a:ext>
            </a:extLst>
          </p:cNvPr>
          <p:cNvSpPr>
            <a:spLocks noGrp="1"/>
          </p:cNvSpPr>
          <p:nvPr>
            <p:ph idx="1"/>
          </p:nvPr>
        </p:nvSpPr>
        <p:spPr>
          <a:xfrm>
            <a:off x="1066800" y="1782618"/>
            <a:ext cx="10058400" cy="4170126"/>
          </a:xfrm>
        </p:spPr>
        <p:txBody>
          <a:bodyPr>
            <a:normAutofit/>
          </a:bodyPr>
          <a:lstStyle/>
          <a:p>
            <a:pPr marL="0" indent="0">
              <a:buNone/>
            </a:pPr>
            <a:r>
              <a:rPr lang="en-US" sz="2400">
                <a:latin typeface="Arial" panose="020B0604020202020204" pitchFamily="34" charset="0"/>
                <a:cs typeface="Arial" panose="020B0604020202020204" pitchFamily="34" charset="0"/>
              </a:rPr>
              <a:t>Màn hình thông tin người dùng:</a:t>
            </a:r>
          </a:p>
          <a:p>
            <a:pPr marL="0" indent="0">
              <a:buNone/>
            </a:pPr>
            <a:endParaRPr lang="en-US" sz="24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8300314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EBE0548-B66F-4CB8-8F2D-8B1D0169451E}"/>
              </a:ext>
            </a:extLst>
          </p:cNvPr>
          <p:cNvPicPr/>
          <p:nvPr/>
        </p:nvPicPr>
        <p:blipFill>
          <a:blip r:embed="rId2">
            <a:extLst>
              <a:ext uri="{28A0092B-C50C-407E-A947-70E740481C1C}">
                <a14:useLocalDpi xmlns:a14="http://schemas.microsoft.com/office/drawing/2010/main" val="0"/>
              </a:ext>
            </a:extLst>
          </a:blip>
          <a:stretch>
            <a:fillRect/>
          </a:stretch>
        </p:blipFill>
        <p:spPr>
          <a:xfrm>
            <a:off x="3911903" y="2319393"/>
            <a:ext cx="2033470" cy="4033057"/>
          </a:xfrm>
          <a:prstGeom prst="rect">
            <a:avLst/>
          </a:prstGeom>
        </p:spPr>
      </p:pic>
      <p:pic>
        <p:nvPicPr>
          <p:cNvPr id="8" name="Picture 7">
            <a:extLst>
              <a:ext uri="{FF2B5EF4-FFF2-40B4-BE49-F238E27FC236}">
                <a16:creationId xmlns:a16="http://schemas.microsoft.com/office/drawing/2014/main" id="{08A86317-5253-47B3-AD05-09CAEA2CE2E9}"/>
              </a:ext>
            </a:extLst>
          </p:cNvPr>
          <p:cNvPicPr/>
          <p:nvPr/>
        </p:nvPicPr>
        <p:blipFill>
          <a:blip r:embed="rId3">
            <a:extLst>
              <a:ext uri="{28A0092B-C50C-407E-A947-70E740481C1C}">
                <a14:useLocalDpi xmlns:a14="http://schemas.microsoft.com/office/drawing/2010/main" val="0"/>
              </a:ext>
            </a:extLst>
          </a:blip>
          <a:stretch>
            <a:fillRect/>
          </a:stretch>
        </p:blipFill>
        <p:spPr>
          <a:xfrm>
            <a:off x="6246629" y="2319392"/>
            <a:ext cx="2007056" cy="4033057"/>
          </a:xfrm>
          <a:prstGeom prst="rect">
            <a:avLst/>
          </a:prstGeom>
        </p:spPr>
      </p:pic>
      <p:sp>
        <p:nvSpPr>
          <p:cNvPr id="2" name="Title 1">
            <a:extLst>
              <a:ext uri="{FF2B5EF4-FFF2-40B4-BE49-F238E27FC236}">
                <a16:creationId xmlns:a16="http://schemas.microsoft.com/office/drawing/2014/main" id="{964812A9-9ECB-461B-902B-5DFFC53DD1E6}"/>
              </a:ext>
            </a:extLst>
          </p:cNvPr>
          <p:cNvSpPr>
            <a:spLocks noGrp="1"/>
          </p:cNvSpPr>
          <p:nvPr>
            <p:ph type="title"/>
          </p:nvPr>
        </p:nvSpPr>
        <p:spPr/>
        <p:txBody>
          <a:bodyPr/>
          <a:lstStyle/>
          <a:p>
            <a:r>
              <a:rPr lang="en-US" b="1">
                <a:latin typeface="Arial" panose="020B0604020202020204" pitchFamily="34" charset="0"/>
                <a:cs typeface="Arial" panose="020B0604020202020204" pitchFamily="34" charset="0"/>
              </a:rPr>
              <a:t>Giao diện ứng dụng</a:t>
            </a:r>
            <a:endParaRPr lang="vi-VN" b="1">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E958A70D-D414-40E0-A2D8-D6D6350A0FE3}"/>
              </a:ext>
            </a:extLst>
          </p:cNvPr>
          <p:cNvSpPr>
            <a:spLocks noGrp="1"/>
          </p:cNvSpPr>
          <p:nvPr>
            <p:ph idx="1"/>
          </p:nvPr>
        </p:nvSpPr>
        <p:spPr>
          <a:xfrm>
            <a:off x="1066800" y="1782618"/>
            <a:ext cx="10058400" cy="4170126"/>
          </a:xfrm>
        </p:spPr>
        <p:txBody>
          <a:bodyPr>
            <a:normAutofit/>
          </a:bodyPr>
          <a:lstStyle/>
          <a:p>
            <a:pPr marL="0" indent="0">
              <a:buNone/>
            </a:pPr>
            <a:r>
              <a:rPr lang="en-US" sz="2400">
                <a:latin typeface="Arial" panose="020B0604020202020204" pitchFamily="34" charset="0"/>
                <a:cs typeface="Arial" panose="020B0604020202020204" pitchFamily="34" charset="0"/>
              </a:rPr>
              <a:t>Màn hình đơn hàng:</a:t>
            </a:r>
          </a:p>
          <a:p>
            <a:pPr marL="0" indent="0">
              <a:buNone/>
            </a:pPr>
            <a:endParaRPr lang="en-US" sz="24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413740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4812A9-9ECB-461B-902B-5DFFC53DD1E6}"/>
              </a:ext>
            </a:extLst>
          </p:cNvPr>
          <p:cNvSpPr>
            <a:spLocks noGrp="1"/>
          </p:cNvSpPr>
          <p:nvPr>
            <p:ph type="title"/>
          </p:nvPr>
        </p:nvSpPr>
        <p:spPr/>
        <p:txBody>
          <a:bodyPr/>
          <a:lstStyle/>
          <a:p>
            <a:r>
              <a:rPr lang="en-US" b="1">
                <a:latin typeface="Arial" panose="020B0604020202020204" pitchFamily="34" charset="0"/>
                <a:cs typeface="Arial" panose="020B0604020202020204" pitchFamily="34" charset="0"/>
              </a:rPr>
              <a:t>Tổng quan về đề tài:</a:t>
            </a:r>
            <a:endParaRPr lang="vi-VN" b="1">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E958A70D-D414-40E0-A2D8-D6D6350A0FE3}"/>
              </a:ext>
            </a:extLst>
          </p:cNvPr>
          <p:cNvSpPr>
            <a:spLocks noGrp="1"/>
          </p:cNvSpPr>
          <p:nvPr>
            <p:ph idx="1"/>
          </p:nvPr>
        </p:nvSpPr>
        <p:spPr/>
        <p:txBody>
          <a:bodyPr>
            <a:normAutofit/>
          </a:bodyPr>
          <a:lstStyle/>
          <a:p>
            <a:pPr marL="0" indent="0">
              <a:buNone/>
            </a:pPr>
            <a:r>
              <a:rPr lang="en-US" sz="2400">
                <a:latin typeface="Arial" panose="020B0604020202020204" pitchFamily="34" charset="0"/>
                <a:cs typeface="Arial" panose="020B0604020202020204" pitchFamily="34" charset="0"/>
              </a:rPr>
              <a:t>Lí do chọn đề tài:</a:t>
            </a:r>
          </a:p>
          <a:p>
            <a:pPr marL="341313" indent="-341313" algn="just">
              <a:buFont typeface="Wingdings" panose="05000000000000000000" pitchFamily="2" charset="2"/>
              <a:buChar char="Ø"/>
            </a:pPr>
            <a:r>
              <a:rPr lang="en-US" sz="2000">
                <a:latin typeface="Arial" panose="020B0604020202020204" pitchFamily="34" charset="0"/>
                <a:cs typeface="Arial" panose="020B0604020202020204" pitchFamily="34" charset="0"/>
              </a:rPr>
              <a:t>Để đáp ứng được nhu cầu cách mạng công nghiệp 4.0, giúp mọi người có sẽ mua sắm ngay tại nhà và cập nhật các thông tin mặt hàng mới nhất và nhanh nhất.</a:t>
            </a:r>
          </a:p>
          <a:p>
            <a:pPr>
              <a:buFont typeface="Wingdings" panose="05000000000000000000" pitchFamily="2" charset="2"/>
              <a:buChar char="Ø"/>
            </a:pPr>
            <a:r>
              <a:rPr lang="en-US" sz="2000">
                <a:latin typeface="Arial" panose="020B0604020202020204" pitchFamily="34" charset="0"/>
                <a:cs typeface="Arial" panose="020B0604020202020204" pitchFamily="34" charset="0"/>
              </a:rPr>
              <a:t> Tăng độ tiện ích cho người dùng.</a:t>
            </a:r>
          </a:p>
          <a:p>
            <a:pPr>
              <a:buFont typeface="Wingdings" panose="05000000000000000000" pitchFamily="2" charset="2"/>
              <a:buChar char="Ø"/>
            </a:pPr>
            <a:r>
              <a:rPr lang="en-US" sz="2000">
                <a:latin typeface="Arial" panose="020B0604020202020204" pitchFamily="34" charset="0"/>
                <a:cs typeface="Arial" panose="020B0604020202020204" pitchFamily="34" charset="0"/>
              </a:rPr>
              <a:t> Bắt kịp xu thế phát triển Thương Mại Điện Tử.</a:t>
            </a:r>
            <a:endParaRPr lang="vi-VN" sz="20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920532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4BE17E3-0022-43C1-B828-7168409FAE39}"/>
              </a:ext>
            </a:extLst>
          </p:cNvPr>
          <p:cNvPicPr/>
          <p:nvPr/>
        </p:nvPicPr>
        <p:blipFill>
          <a:blip r:embed="rId2">
            <a:extLst>
              <a:ext uri="{28A0092B-C50C-407E-A947-70E740481C1C}">
                <a14:useLocalDpi xmlns:a14="http://schemas.microsoft.com/office/drawing/2010/main" val="0"/>
              </a:ext>
            </a:extLst>
          </a:blip>
          <a:stretch>
            <a:fillRect/>
          </a:stretch>
        </p:blipFill>
        <p:spPr>
          <a:xfrm>
            <a:off x="6248764" y="2319392"/>
            <a:ext cx="2007056" cy="4033057"/>
          </a:xfrm>
          <a:prstGeom prst="rect">
            <a:avLst/>
          </a:prstGeom>
        </p:spPr>
      </p:pic>
      <p:pic>
        <p:nvPicPr>
          <p:cNvPr id="7" name="Picture 6">
            <a:extLst>
              <a:ext uri="{FF2B5EF4-FFF2-40B4-BE49-F238E27FC236}">
                <a16:creationId xmlns:a16="http://schemas.microsoft.com/office/drawing/2014/main" id="{E4E0CEEC-450B-4A32-B3D6-ABEB033BED60}"/>
              </a:ext>
            </a:extLst>
          </p:cNvPr>
          <p:cNvPicPr/>
          <p:nvPr/>
        </p:nvPicPr>
        <p:blipFill>
          <a:blip r:embed="rId3">
            <a:extLst>
              <a:ext uri="{28A0092B-C50C-407E-A947-70E740481C1C}">
                <a14:useLocalDpi xmlns:a14="http://schemas.microsoft.com/office/drawing/2010/main" val="0"/>
              </a:ext>
            </a:extLst>
          </a:blip>
          <a:stretch>
            <a:fillRect/>
          </a:stretch>
        </p:blipFill>
        <p:spPr>
          <a:xfrm>
            <a:off x="3909768" y="2319393"/>
            <a:ext cx="2033470" cy="4033057"/>
          </a:xfrm>
          <a:prstGeom prst="rect">
            <a:avLst/>
          </a:prstGeom>
        </p:spPr>
      </p:pic>
      <p:sp>
        <p:nvSpPr>
          <p:cNvPr id="2" name="Title 1">
            <a:extLst>
              <a:ext uri="{FF2B5EF4-FFF2-40B4-BE49-F238E27FC236}">
                <a16:creationId xmlns:a16="http://schemas.microsoft.com/office/drawing/2014/main" id="{964812A9-9ECB-461B-902B-5DFFC53DD1E6}"/>
              </a:ext>
            </a:extLst>
          </p:cNvPr>
          <p:cNvSpPr>
            <a:spLocks noGrp="1"/>
          </p:cNvSpPr>
          <p:nvPr>
            <p:ph type="title"/>
          </p:nvPr>
        </p:nvSpPr>
        <p:spPr/>
        <p:txBody>
          <a:bodyPr/>
          <a:lstStyle/>
          <a:p>
            <a:r>
              <a:rPr lang="en-US" b="1">
                <a:latin typeface="Arial" panose="020B0604020202020204" pitchFamily="34" charset="0"/>
                <a:cs typeface="Arial" panose="020B0604020202020204" pitchFamily="34" charset="0"/>
              </a:rPr>
              <a:t>Giao diện ứng dụng</a:t>
            </a:r>
            <a:endParaRPr lang="vi-VN" b="1">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E958A70D-D414-40E0-A2D8-D6D6350A0FE3}"/>
              </a:ext>
            </a:extLst>
          </p:cNvPr>
          <p:cNvSpPr>
            <a:spLocks noGrp="1"/>
          </p:cNvSpPr>
          <p:nvPr>
            <p:ph idx="1"/>
          </p:nvPr>
        </p:nvSpPr>
        <p:spPr>
          <a:xfrm>
            <a:off x="1066800" y="1782618"/>
            <a:ext cx="10058400" cy="4170126"/>
          </a:xfrm>
        </p:spPr>
        <p:txBody>
          <a:bodyPr>
            <a:normAutofit/>
          </a:bodyPr>
          <a:lstStyle/>
          <a:p>
            <a:pPr marL="0" indent="0">
              <a:buNone/>
            </a:pPr>
            <a:r>
              <a:rPr lang="en-US" sz="2400">
                <a:latin typeface="Arial" panose="020B0604020202020204" pitchFamily="34" charset="0"/>
                <a:cs typeface="Arial" panose="020B0604020202020204" pitchFamily="34" charset="0"/>
              </a:rPr>
              <a:t>Màn hình chi tiết đơn hàng:</a:t>
            </a:r>
          </a:p>
          <a:p>
            <a:pPr marL="0" indent="0">
              <a:buNone/>
            </a:pPr>
            <a:endParaRPr lang="en-US" sz="24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934345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F16C332-AB64-47FA-9EBC-524ED4312B70}"/>
              </a:ext>
            </a:extLst>
          </p:cNvPr>
          <p:cNvPicPr/>
          <p:nvPr/>
        </p:nvPicPr>
        <p:blipFill>
          <a:blip r:embed="rId2">
            <a:extLst>
              <a:ext uri="{28A0092B-C50C-407E-A947-70E740481C1C}">
                <a14:useLocalDpi xmlns:a14="http://schemas.microsoft.com/office/drawing/2010/main" val="0"/>
              </a:ext>
            </a:extLst>
          </a:blip>
          <a:stretch>
            <a:fillRect/>
          </a:stretch>
        </p:blipFill>
        <p:spPr>
          <a:xfrm>
            <a:off x="6248762" y="2296591"/>
            <a:ext cx="2007055" cy="4055858"/>
          </a:xfrm>
          <a:prstGeom prst="rect">
            <a:avLst/>
          </a:prstGeom>
        </p:spPr>
      </p:pic>
      <p:pic>
        <p:nvPicPr>
          <p:cNvPr id="8" name="Picture 7">
            <a:extLst>
              <a:ext uri="{FF2B5EF4-FFF2-40B4-BE49-F238E27FC236}">
                <a16:creationId xmlns:a16="http://schemas.microsoft.com/office/drawing/2014/main" id="{6E290544-1C77-4008-AA14-4EB3E2A60914}"/>
              </a:ext>
            </a:extLst>
          </p:cNvPr>
          <p:cNvPicPr/>
          <p:nvPr/>
        </p:nvPicPr>
        <p:blipFill>
          <a:blip r:embed="rId3">
            <a:extLst>
              <a:ext uri="{28A0092B-C50C-407E-A947-70E740481C1C}">
                <a14:useLocalDpi xmlns:a14="http://schemas.microsoft.com/office/drawing/2010/main" val="0"/>
              </a:ext>
            </a:extLst>
          </a:blip>
          <a:stretch>
            <a:fillRect/>
          </a:stretch>
        </p:blipFill>
        <p:spPr>
          <a:xfrm>
            <a:off x="3914023" y="2319392"/>
            <a:ext cx="2029214" cy="4033057"/>
          </a:xfrm>
          <a:prstGeom prst="rect">
            <a:avLst/>
          </a:prstGeom>
        </p:spPr>
      </p:pic>
      <p:sp>
        <p:nvSpPr>
          <p:cNvPr id="2" name="Title 1">
            <a:extLst>
              <a:ext uri="{FF2B5EF4-FFF2-40B4-BE49-F238E27FC236}">
                <a16:creationId xmlns:a16="http://schemas.microsoft.com/office/drawing/2014/main" id="{964812A9-9ECB-461B-902B-5DFFC53DD1E6}"/>
              </a:ext>
            </a:extLst>
          </p:cNvPr>
          <p:cNvSpPr>
            <a:spLocks noGrp="1"/>
          </p:cNvSpPr>
          <p:nvPr>
            <p:ph type="title"/>
          </p:nvPr>
        </p:nvSpPr>
        <p:spPr/>
        <p:txBody>
          <a:bodyPr/>
          <a:lstStyle/>
          <a:p>
            <a:r>
              <a:rPr lang="en-US" b="1">
                <a:latin typeface="Arial" panose="020B0604020202020204" pitchFamily="34" charset="0"/>
                <a:cs typeface="Arial" panose="020B0604020202020204" pitchFamily="34" charset="0"/>
              </a:rPr>
              <a:t>Giao diện ứng dụng</a:t>
            </a:r>
            <a:endParaRPr lang="vi-VN" b="1">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E958A70D-D414-40E0-A2D8-D6D6350A0FE3}"/>
              </a:ext>
            </a:extLst>
          </p:cNvPr>
          <p:cNvSpPr>
            <a:spLocks noGrp="1"/>
          </p:cNvSpPr>
          <p:nvPr>
            <p:ph idx="1"/>
          </p:nvPr>
        </p:nvSpPr>
        <p:spPr>
          <a:xfrm>
            <a:off x="1066800" y="1782618"/>
            <a:ext cx="10058400" cy="4170126"/>
          </a:xfrm>
        </p:spPr>
        <p:txBody>
          <a:bodyPr>
            <a:normAutofit/>
          </a:bodyPr>
          <a:lstStyle/>
          <a:p>
            <a:pPr marL="0" indent="0">
              <a:buNone/>
            </a:pPr>
            <a:r>
              <a:rPr lang="en-US" sz="2400">
                <a:latin typeface="Arial" panose="020B0604020202020204" pitchFamily="34" charset="0"/>
                <a:cs typeface="Arial" panose="020B0604020202020204" pitchFamily="34" charset="0"/>
              </a:rPr>
              <a:t>Màn hình sản phẩm:</a:t>
            </a:r>
          </a:p>
          <a:p>
            <a:pPr marL="0" indent="0">
              <a:buNone/>
            </a:pPr>
            <a:endParaRPr lang="en-US" sz="24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7310108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458A7A3-F61A-436D-BD2E-9ED438D64B8E}"/>
              </a:ext>
            </a:extLst>
          </p:cNvPr>
          <p:cNvPicPr/>
          <p:nvPr/>
        </p:nvPicPr>
        <p:blipFill>
          <a:blip r:embed="rId2">
            <a:extLst>
              <a:ext uri="{28A0092B-C50C-407E-A947-70E740481C1C}">
                <a14:useLocalDpi xmlns:a14="http://schemas.microsoft.com/office/drawing/2010/main" val="0"/>
              </a:ext>
            </a:extLst>
          </a:blip>
          <a:stretch>
            <a:fillRect/>
          </a:stretch>
        </p:blipFill>
        <p:spPr>
          <a:xfrm>
            <a:off x="6266669" y="2296591"/>
            <a:ext cx="1989148" cy="4055858"/>
          </a:xfrm>
          <a:prstGeom prst="rect">
            <a:avLst/>
          </a:prstGeom>
        </p:spPr>
      </p:pic>
      <p:pic>
        <p:nvPicPr>
          <p:cNvPr id="6" name="Picture 5">
            <a:extLst>
              <a:ext uri="{FF2B5EF4-FFF2-40B4-BE49-F238E27FC236}">
                <a16:creationId xmlns:a16="http://schemas.microsoft.com/office/drawing/2014/main" id="{96813B3D-B559-492E-9365-8010EB208C92}"/>
              </a:ext>
            </a:extLst>
          </p:cNvPr>
          <p:cNvPicPr/>
          <p:nvPr/>
        </p:nvPicPr>
        <p:blipFill>
          <a:blip r:embed="rId3">
            <a:extLst>
              <a:ext uri="{28A0092B-C50C-407E-A947-70E740481C1C}">
                <a14:useLocalDpi xmlns:a14="http://schemas.microsoft.com/office/drawing/2010/main" val="0"/>
              </a:ext>
            </a:extLst>
          </a:blip>
          <a:stretch>
            <a:fillRect/>
          </a:stretch>
        </p:blipFill>
        <p:spPr>
          <a:xfrm>
            <a:off x="3914023" y="2319392"/>
            <a:ext cx="2007054" cy="4033057"/>
          </a:xfrm>
          <a:prstGeom prst="rect">
            <a:avLst/>
          </a:prstGeom>
        </p:spPr>
      </p:pic>
      <p:sp>
        <p:nvSpPr>
          <p:cNvPr id="2" name="Title 1">
            <a:extLst>
              <a:ext uri="{FF2B5EF4-FFF2-40B4-BE49-F238E27FC236}">
                <a16:creationId xmlns:a16="http://schemas.microsoft.com/office/drawing/2014/main" id="{964812A9-9ECB-461B-902B-5DFFC53DD1E6}"/>
              </a:ext>
            </a:extLst>
          </p:cNvPr>
          <p:cNvSpPr>
            <a:spLocks noGrp="1"/>
          </p:cNvSpPr>
          <p:nvPr>
            <p:ph type="title"/>
          </p:nvPr>
        </p:nvSpPr>
        <p:spPr/>
        <p:txBody>
          <a:bodyPr/>
          <a:lstStyle/>
          <a:p>
            <a:r>
              <a:rPr lang="en-US" b="1">
                <a:latin typeface="Arial" panose="020B0604020202020204" pitchFamily="34" charset="0"/>
                <a:cs typeface="Arial" panose="020B0604020202020204" pitchFamily="34" charset="0"/>
              </a:rPr>
              <a:t>Giao diện ứng dụng</a:t>
            </a:r>
            <a:endParaRPr lang="vi-VN" b="1">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E958A70D-D414-40E0-A2D8-D6D6350A0FE3}"/>
              </a:ext>
            </a:extLst>
          </p:cNvPr>
          <p:cNvSpPr>
            <a:spLocks noGrp="1"/>
          </p:cNvSpPr>
          <p:nvPr>
            <p:ph idx="1"/>
          </p:nvPr>
        </p:nvSpPr>
        <p:spPr>
          <a:xfrm>
            <a:off x="1066800" y="1782618"/>
            <a:ext cx="10058400" cy="4170126"/>
          </a:xfrm>
        </p:spPr>
        <p:txBody>
          <a:bodyPr>
            <a:normAutofit/>
          </a:bodyPr>
          <a:lstStyle/>
          <a:p>
            <a:pPr marL="0" indent="0">
              <a:buNone/>
            </a:pPr>
            <a:r>
              <a:rPr lang="en-US" sz="2400">
                <a:latin typeface="Arial" panose="020B0604020202020204" pitchFamily="34" charset="0"/>
                <a:cs typeface="Arial" panose="020B0604020202020204" pitchFamily="34" charset="0"/>
              </a:rPr>
              <a:t>Màn hình bình luận:</a:t>
            </a:r>
          </a:p>
          <a:p>
            <a:pPr marL="0" indent="0">
              <a:buNone/>
            </a:pPr>
            <a:endParaRPr lang="en-US" sz="24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3118624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BBAD6D-DFD4-4272-9EAB-460813AEB148}"/>
              </a:ext>
            </a:extLst>
          </p:cNvPr>
          <p:cNvSpPr>
            <a:spLocks noGrp="1"/>
          </p:cNvSpPr>
          <p:nvPr>
            <p:ph type="title"/>
          </p:nvPr>
        </p:nvSpPr>
        <p:spPr/>
        <p:txBody>
          <a:bodyPr/>
          <a:lstStyle/>
          <a:p>
            <a:r>
              <a:rPr lang="en-US" b="1">
                <a:latin typeface="Arial" panose="020B0604020202020204" pitchFamily="34" charset="0"/>
                <a:cs typeface="Arial" panose="020B0604020202020204" pitchFamily="34" charset="0"/>
              </a:rPr>
              <a:t>Tổng kết</a:t>
            </a:r>
            <a:endParaRPr lang="vi-VN"/>
          </a:p>
        </p:txBody>
      </p:sp>
      <p:sp>
        <p:nvSpPr>
          <p:cNvPr id="3" name="Content Placeholder 2">
            <a:extLst>
              <a:ext uri="{FF2B5EF4-FFF2-40B4-BE49-F238E27FC236}">
                <a16:creationId xmlns:a16="http://schemas.microsoft.com/office/drawing/2014/main" id="{A593DE03-68B4-4648-B6BA-222A3CBDF0FD}"/>
              </a:ext>
            </a:extLst>
          </p:cNvPr>
          <p:cNvSpPr>
            <a:spLocks noGrp="1"/>
          </p:cNvSpPr>
          <p:nvPr>
            <p:ph sz="half" idx="1"/>
          </p:nvPr>
        </p:nvSpPr>
        <p:spPr>
          <a:xfrm>
            <a:off x="1066800" y="3217268"/>
            <a:ext cx="4663440" cy="3072696"/>
          </a:xfrm>
        </p:spPr>
        <p:txBody>
          <a:bodyPr>
            <a:normAutofit/>
          </a:bodyPr>
          <a:lstStyle/>
          <a:p>
            <a:pPr marL="341313" lvl="0" indent="-341313">
              <a:lnSpc>
                <a:spcPct val="130000"/>
              </a:lnSpc>
              <a:spcBef>
                <a:spcPts val="600"/>
              </a:spcBef>
              <a:spcAft>
                <a:spcPts val="600"/>
              </a:spcAft>
              <a:buFont typeface="Wingdings" panose="05000000000000000000" pitchFamily="2" charset="2"/>
              <a:buChar char="Ø"/>
            </a:pPr>
            <a:r>
              <a:rPr lang="vi-VN" sz="2000">
                <a:effectLst/>
                <a:latin typeface="Arial" panose="020B0604020202020204" pitchFamily="34" charset="0"/>
                <a:ea typeface="Times New Roman" panose="02020603050405020304" pitchFamily="18" charset="0"/>
                <a:cs typeface="Arial" panose="020B0604020202020204" pitchFamily="34" charset="0"/>
              </a:rPr>
              <a:t>Dựng giao diện với dữ liệu nhận từ API bằng Flutter.</a:t>
            </a:r>
          </a:p>
          <a:p>
            <a:pPr marL="341313" lvl="0" indent="-341313">
              <a:lnSpc>
                <a:spcPct val="130000"/>
              </a:lnSpc>
              <a:spcBef>
                <a:spcPts val="600"/>
              </a:spcBef>
              <a:spcAft>
                <a:spcPts val="600"/>
              </a:spcAft>
              <a:buFont typeface="Wingdings" panose="05000000000000000000" pitchFamily="2" charset="2"/>
              <a:buChar char="Ø"/>
            </a:pPr>
            <a:r>
              <a:rPr lang="vi-VN" sz="2000">
                <a:effectLst/>
                <a:latin typeface="Arial" panose="020B0604020202020204" pitchFamily="34" charset="0"/>
                <a:ea typeface="Times New Roman" panose="02020603050405020304" pitchFamily="18" charset="0"/>
                <a:cs typeface="Arial" panose="020B0604020202020204" pitchFamily="34" charset="0"/>
              </a:rPr>
              <a:t>Quản lí state bằng thư viện Provider.</a:t>
            </a:r>
          </a:p>
          <a:p>
            <a:pPr marL="341313" lvl="0" indent="-341313">
              <a:lnSpc>
                <a:spcPct val="130000"/>
              </a:lnSpc>
              <a:spcBef>
                <a:spcPts val="600"/>
              </a:spcBef>
              <a:spcAft>
                <a:spcPts val="600"/>
              </a:spcAft>
              <a:buFont typeface="Wingdings" panose="05000000000000000000" pitchFamily="2" charset="2"/>
              <a:buChar char="Ø"/>
            </a:pPr>
            <a:r>
              <a:rPr lang="vi-VN" sz="2000">
                <a:effectLst/>
                <a:latin typeface="Arial" panose="020B0604020202020204" pitchFamily="34" charset="0"/>
                <a:ea typeface="Times New Roman" panose="02020603050405020304" pitchFamily="18" charset="0"/>
                <a:cs typeface="Arial" panose="020B0604020202020204" pitchFamily="34" charset="0"/>
              </a:rPr>
              <a:t>Hỗ trợ đa ngôn ngữ, dark mode.</a:t>
            </a:r>
          </a:p>
          <a:p>
            <a:pPr marL="341313" lvl="0" indent="-341313">
              <a:lnSpc>
                <a:spcPct val="130000"/>
              </a:lnSpc>
              <a:spcBef>
                <a:spcPts val="600"/>
              </a:spcBef>
              <a:spcAft>
                <a:spcPts val="600"/>
              </a:spcAft>
              <a:buFont typeface="Wingdings" panose="05000000000000000000" pitchFamily="2" charset="2"/>
              <a:buChar char="Ø"/>
            </a:pPr>
            <a:r>
              <a:rPr lang="vi-VN" sz="2000">
                <a:effectLst/>
                <a:latin typeface="Arial" panose="020B0604020202020204" pitchFamily="34" charset="0"/>
                <a:ea typeface="Times New Roman" panose="02020603050405020304" pitchFamily="18" charset="0"/>
                <a:cs typeface="Arial" panose="020B0604020202020204" pitchFamily="34" charset="0"/>
              </a:rPr>
              <a:t>Thêm sản phẩm vào giỏ hàng.</a:t>
            </a:r>
          </a:p>
          <a:p>
            <a:pPr marL="341313" lvl="0" indent="-341313">
              <a:lnSpc>
                <a:spcPct val="130000"/>
              </a:lnSpc>
              <a:spcBef>
                <a:spcPts val="600"/>
              </a:spcBef>
              <a:spcAft>
                <a:spcPts val="600"/>
              </a:spcAft>
              <a:buFont typeface="Wingdings" panose="05000000000000000000" pitchFamily="2" charset="2"/>
              <a:buChar char="Ø"/>
            </a:pPr>
            <a:r>
              <a:rPr lang="vi-VN" sz="2000">
                <a:effectLst/>
                <a:latin typeface="Arial" panose="020B0604020202020204" pitchFamily="34" charset="0"/>
                <a:ea typeface="Times New Roman" panose="02020603050405020304" pitchFamily="18" charset="0"/>
                <a:cs typeface="Arial" panose="020B0604020202020204" pitchFamily="34" charset="0"/>
              </a:rPr>
              <a:t>Tìm kiếm sản phẩm.</a:t>
            </a:r>
          </a:p>
        </p:txBody>
      </p:sp>
      <p:sp>
        <p:nvSpPr>
          <p:cNvPr id="4" name="Content Placeholder 3">
            <a:extLst>
              <a:ext uri="{FF2B5EF4-FFF2-40B4-BE49-F238E27FC236}">
                <a16:creationId xmlns:a16="http://schemas.microsoft.com/office/drawing/2014/main" id="{6A8CF197-0E1A-435C-8A3A-EFF6F1DD0E3D}"/>
              </a:ext>
            </a:extLst>
          </p:cNvPr>
          <p:cNvSpPr>
            <a:spLocks noGrp="1"/>
          </p:cNvSpPr>
          <p:nvPr>
            <p:ph sz="half" idx="2"/>
          </p:nvPr>
        </p:nvSpPr>
        <p:spPr>
          <a:xfrm>
            <a:off x="6461760" y="3230663"/>
            <a:ext cx="4663440" cy="3059300"/>
          </a:xfrm>
        </p:spPr>
        <p:txBody>
          <a:bodyPr>
            <a:normAutofit/>
          </a:bodyPr>
          <a:lstStyle/>
          <a:p>
            <a:pPr marL="341313" lvl="0" indent="-341313">
              <a:lnSpc>
                <a:spcPct val="130000"/>
              </a:lnSpc>
              <a:spcBef>
                <a:spcPts val="600"/>
              </a:spcBef>
              <a:spcAft>
                <a:spcPts val="600"/>
              </a:spcAft>
              <a:buFont typeface="Wingdings" panose="05000000000000000000" pitchFamily="2" charset="2"/>
              <a:buChar char="Ø"/>
            </a:pPr>
            <a:r>
              <a:rPr lang="vi-VN" sz="2000">
                <a:effectLst/>
                <a:latin typeface="Arial" panose="020B0604020202020204" pitchFamily="34" charset="0"/>
                <a:ea typeface="Times New Roman" panose="02020603050405020304" pitchFamily="18" charset="0"/>
                <a:cs typeface="Arial" panose="020B0604020202020204" pitchFamily="34" charset="0"/>
              </a:rPr>
              <a:t>Sửa thông tin người dùng.</a:t>
            </a:r>
          </a:p>
          <a:p>
            <a:pPr marL="341313" lvl="0" indent="-341313">
              <a:lnSpc>
                <a:spcPct val="130000"/>
              </a:lnSpc>
              <a:spcBef>
                <a:spcPts val="600"/>
              </a:spcBef>
              <a:spcAft>
                <a:spcPts val="600"/>
              </a:spcAft>
              <a:buFont typeface="Wingdings" panose="05000000000000000000" pitchFamily="2" charset="2"/>
              <a:buChar char="Ø"/>
            </a:pPr>
            <a:r>
              <a:rPr lang="vi-VN" sz="2000">
                <a:effectLst/>
                <a:latin typeface="Arial" panose="020B0604020202020204" pitchFamily="34" charset="0"/>
                <a:ea typeface="Times New Roman" panose="02020603050405020304" pitchFamily="18" charset="0"/>
                <a:cs typeface="Arial" panose="020B0604020202020204" pitchFamily="34" charset="0"/>
              </a:rPr>
              <a:t>Danh sách sản phẩm yêu thích.</a:t>
            </a:r>
          </a:p>
          <a:p>
            <a:pPr marL="341313" lvl="0" indent="-341313">
              <a:lnSpc>
                <a:spcPct val="130000"/>
              </a:lnSpc>
              <a:spcBef>
                <a:spcPts val="600"/>
              </a:spcBef>
              <a:spcAft>
                <a:spcPts val="600"/>
              </a:spcAft>
              <a:buFont typeface="Wingdings" panose="05000000000000000000" pitchFamily="2" charset="2"/>
              <a:buChar char="Ø"/>
            </a:pPr>
            <a:r>
              <a:rPr lang="vi-VN" sz="2000">
                <a:effectLst/>
                <a:latin typeface="Arial" panose="020B0604020202020204" pitchFamily="34" charset="0"/>
                <a:ea typeface="Times New Roman" panose="02020603050405020304" pitchFamily="18" charset="0"/>
                <a:cs typeface="Arial" panose="020B0604020202020204" pitchFamily="34" charset="0"/>
              </a:rPr>
              <a:t>Checkout giỏ hàng.</a:t>
            </a:r>
          </a:p>
          <a:p>
            <a:pPr marL="341313" lvl="0" indent="-341313">
              <a:lnSpc>
                <a:spcPct val="130000"/>
              </a:lnSpc>
              <a:spcBef>
                <a:spcPts val="600"/>
              </a:spcBef>
              <a:spcAft>
                <a:spcPts val="600"/>
              </a:spcAft>
              <a:buFont typeface="Wingdings" panose="05000000000000000000" pitchFamily="2" charset="2"/>
              <a:buChar char="Ø"/>
            </a:pPr>
            <a:r>
              <a:rPr lang="vi-VN" sz="2000">
                <a:effectLst/>
                <a:latin typeface="Arial" panose="020B0604020202020204" pitchFamily="34" charset="0"/>
                <a:ea typeface="Times New Roman" panose="02020603050405020304" pitchFamily="18" charset="0"/>
                <a:cs typeface="Arial" panose="020B0604020202020204" pitchFamily="34" charset="0"/>
              </a:rPr>
              <a:t>Người dùng có thể tạo tài khoản hoặc đăng nhập.</a:t>
            </a:r>
          </a:p>
          <a:p>
            <a:pPr marL="341313" lvl="0" indent="-341313">
              <a:lnSpc>
                <a:spcPct val="130000"/>
              </a:lnSpc>
              <a:spcBef>
                <a:spcPts val="600"/>
              </a:spcBef>
              <a:spcAft>
                <a:spcPts val="600"/>
              </a:spcAft>
              <a:buFont typeface="Wingdings" panose="05000000000000000000" pitchFamily="2" charset="2"/>
              <a:buChar char="Ø"/>
            </a:pPr>
            <a:r>
              <a:rPr lang="vi-VN" sz="2000">
                <a:effectLst/>
                <a:latin typeface="Arial" panose="020B0604020202020204" pitchFamily="34" charset="0"/>
                <a:ea typeface="Times New Roman" panose="02020603050405020304" pitchFamily="18" charset="0"/>
                <a:cs typeface="Arial" panose="020B0604020202020204" pitchFamily="34" charset="0"/>
              </a:rPr>
              <a:t>Adminboard giúp quản lí cửa hàng.</a:t>
            </a:r>
          </a:p>
        </p:txBody>
      </p:sp>
      <p:sp>
        <p:nvSpPr>
          <p:cNvPr id="6" name="TextBox 5">
            <a:extLst>
              <a:ext uri="{FF2B5EF4-FFF2-40B4-BE49-F238E27FC236}">
                <a16:creationId xmlns:a16="http://schemas.microsoft.com/office/drawing/2014/main" id="{C3A5CE63-C795-4141-979D-9EBCB12C7823}"/>
              </a:ext>
            </a:extLst>
          </p:cNvPr>
          <p:cNvSpPr txBox="1"/>
          <p:nvPr/>
        </p:nvSpPr>
        <p:spPr>
          <a:xfrm>
            <a:off x="1066799" y="1845668"/>
            <a:ext cx="10058401" cy="1446550"/>
          </a:xfrm>
          <a:prstGeom prst="rect">
            <a:avLst/>
          </a:prstGeom>
          <a:noFill/>
        </p:spPr>
        <p:txBody>
          <a:bodyPr wrap="square" rtlCol="0">
            <a:spAutoFit/>
          </a:bodyPr>
          <a:lstStyle/>
          <a:p>
            <a:r>
              <a:rPr lang="en-US" sz="2400">
                <a:latin typeface="Arial" panose="020B0604020202020204" pitchFamily="34" charset="0"/>
                <a:cs typeface="Arial" panose="020B0604020202020204" pitchFamily="34" charset="0"/>
              </a:rPr>
              <a:t>Kế hoạch đạt được</a:t>
            </a:r>
          </a:p>
          <a:p>
            <a:endParaRPr lang="en-US" sz="2400">
              <a:latin typeface="Arial" panose="020B0604020202020204" pitchFamily="34" charset="0"/>
              <a:cs typeface="Arial" panose="020B0604020202020204" pitchFamily="34" charset="0"/>
            </a:endParaRPr>
          </a:p>
          <a:p>
            <a:r>
              <a:rPr lang="vi-VN" sz="2000">
                <a:latin typeface="Arial" panose="020B0604020202020204" pitchFamily="34" charset="0"/>
                <a:cs typeface="Arial" panose="020B0604020202020204" pitchFamily="34" charset="0"/>
              </a:rPr>
              <a:t>Sau khoảng thời gian tìm tòi, vận dụng những gì đã học được, sản phẩm của em đã hoàn thành được những chức năng sau:</a:t>
            </a:r>
            <a:endParaRPr lang="en-US" sz="20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642047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BBAD6D-DFD4-4272-9EAB-460813AEB148}"/>
              </a:ext>
            </a:extLst>
          </p:cNvPr>
          <p:cNvSpPr>
            <a:spLocks noGrp="1"/>
          </p:cNvSpPr>
          <p:nvPr>
            <p:ph type="title"/>
          </p:nvPr>
        </p:nvSpPr>
        <p:spPr/>
        <p:txBody>
          <a:bodyPr/>
          <a:lstStyle/>
          <a:p>
            <a:r>
              <a:rPr lang="en-US" b="1">
                <a:latin typeface="Arial" panose="020B0604020202020204" pitchFamily="34" charset="0"/>
                <a:cs typeface="Arial" panose="020B0604020202020204" pitchFamily="34" charset="0"/>
              </a:rPr>
              <a:t>Tổng kết</a:t>
            </a:r>
            <a:endParaRPr lang="vi-VN"/>
          </a:p>
        </p:txBody>
      </p:sp>
      <p:sp>
        <p:nvSpPr>
          <p:cNvPr id="3" name="Content Placeholder 2">
            <a:extLst>
              <a:ext uri="{FF2B5EF4-FFF2-40B4-BE49-F238E27FC236}">
                <a16:creationId xmlns:a16="http://schemas.microsoft.com/office/drawing/2014/main" id="{A593DE03-68B4-4648-B6BA-222A3CBDF0FD}"/>
              </a:ext>
            </a:extLst>
          </p:cNvPr>
          <p:cNvSpPr>
            <a:spLocks noGrp="1"/>
          </p:cNvSpPr>
          <p:nvPr>
            <p:ph sz="half" idx="1"/>
          </p:nvPr>
        </p:nvSpPr>
        <p:spPr>
          <a:xfrm>
            <a:off x="1066800" y="2382982"/>
            <a:ext cx="10058400" cy="3469177"/>
          </a:xfrm>
        </p:spPr>
        <p:txBody>
          <a:bodyPr>
            <a:normAutofit/>
          </a:bodyPr>
          <a:lstStyle/>
          <a:p>
            <a:pPr marL="0" lvl="0" indent="0">
              <a:lnSpc>
                <a:spcPct val="130000"/>
              </a:lnSpc>
              <a:spcBef>
                <a:spcPts val="600"/>
              </a:spcBef>
              <a:spcAft>
                <a:spcPts val="600"/>
              </a:spcAft>
              <a:buNone/>
            </a:pPr>
            <a:r>
              <a:rPr lang="vi-VN" sz="2000">
                <a:effectLst/>
                <a:latin typeface="Arial" panose="020B0604020202020204" pitchFamily="34" charset="0"/>
                <a:ea typeface="Times New Roman" panose="02020603050405020304" pitchFamily="18" charset="0"/>
                <a:cs typeface="Arial" panose="020B0604020202020204" pitchFamily="34" charset="0"/>
              </a:rPr>
              <a:t>Dù đã tạo được ứng dụng tương đối đầy đủ các chức năng nhưng với thời gian có hạn, ứng dụng vẫn chưa đáp ứng được mọi yêu cầu người dùng.</a:t>
            </a:r>
          </a:p>
          <a:p>
            <a:pPr marL="0" lvl="0" indent="0">
              <a:lnSpc>
                <a:spcPct val="130000"/>
              </a:lnSpc>
              <a:spcBef>
                <a:spcPts val="600"/>
              </a:spcBef>
              <a:spcAft>
                <a:spcPts val="600"/>
              </a:spcAft>
              <a:buNone/>
            </a:pPr>
            <a:r>
              <a:rPr lang="vi-VN" sz="2000">
                <a:effectLst/>
                <a:latin typeface="Arial" panose="020B0604020202020204" pitchFamily="34" charset="0"/>
                <a:ea typeface="Times New Roman" panose="02020603050405020304" pitchFamily="18" charset="0"/>
                <a:cs typeface="Arial" panose="020B0604020202020204" pitchFamily="34" charset="0"/>
              </a:rPr>
              <a:t>Trong tương lai em sẽ cố gắng khắc phục, chỉnh sửa một vài sai sót của ứng dụng:</a:t>
            </a:r>
            <a:endParaRPr lang="en-US" sz="2000">
              <a:effectLst/>
              <a:latin typeface="Arial" panose="020B0604020202020204" pitchFamily="34" charset="0"/>
              <a:ea typeface="Times New Roman" panose="02020603050405020304" pitchFamily="18" charset="0"/>
              <a:cs typeface="Arial" panose="020B0604020202020204" pitchFamily="34" charset="0"/>
            </a:endParaRPr>
          </a:p>
          <a:p>
            <a:pPr marL="341313" lvl="0" indent="-341313">
              <a:lnSpc>
                <a:spcPct val="130000"/>
              </a:lnSpc>
              <a:spcBef>
                <a:spcPts val="600"/>
              </a:spcBef>
              <a:spcAft>
                <a:spcPts val="600"/>
              </a:spcAft>
              <a:buFont typeface="Wingdings" panose="05000000000000000000" pitchFamily="2" charset="2"/>
              <a:buChar char="Ø"/>
            </a:pPr>
            <a:r>
              <a:rPr lang="vi-VN" sz="2000">
                <a:effectLst/>
                <a:latin typeface="Arial" panose="020B0604020202020204" pitchFamily="34" charset="0"/>
                <a:ea typeface="Times New Roman" panose="02020603050405020304" pitchFamily="18" charset="0"/>
                <a:cs typeface="Arial" panose="020B0604020202020204" pitchFamily="34" charset="0"/>
              </a:rPr>
              <a:t>Sửa địa chỉ.</a:t>
            </a:r>
          </a:p>
          <a:p>
            <a:pPr marL="341313" lvl="0" indent="-341313">
              <a:lnSpc>
                <a:spcPct val="130000"/>
              </a:lnSpc>
              <a:spcBef>
                <a:spcPts val="600"/>
              </a:spcBef>
              <a:spcAft>
                <a:spcPts val="600"/>
              </a:spcAft>
              <a:buFont typeface="Wingdings" panose="05000000000000000000" pitchFamily="2" charset="2"/>
              <a:buChar char="Ø"/>
            </a:pPr>
            <a:r>
              <a:rPr lang="vi-VN" sz="2000">
                <a:effectLst/>
                <a:latin typeface="Arial" panose="020B0604020202020204" pitchFamily="34" charset="0"/>
                <a:ea typeface="Times New Roman" panose="02020603050405020304" pitchFamily="18" charset="0"/>
                <a:cs typeface="Arial" panose="020B0604020202020204" pitchFamily="34" charset="0"/>
              </a:rPr>
              <a:t>Các bộ lọc trong chức năng tìm kiếm.</a:t>
            </a:r>
          </a:p>
          <a:p>
            <a:pPr marL="341313" lvl="0" indent="-341313">
              <a:lnSpc>
                <a:spcPct val="130000"/>
              </a:lnSpc>
              <a:spcBef>
                <a:spcPts val="600"/>
              </a:spcBef>
              <a:spcAft>
                <a:spcPts val="600"/>
              </a:spcAft>
              <a:buFont typeface="Wingdings" panose="05000000000000000000" pitchFamily="2" charset="2"/>
              <a:buChar char="Ø"/>
            </a:pPr>
            <a:r>
              <a:rPr lang="vi-VN" sz="2000">
                <a:effectLst/>
                <a:latin typeface="Arial" panose="020B0604020202020204" pitchFamily="34" charset="0"/>
                <a:ea typeface="Times New Roman" panose="02020603050405020304" pitchFamily="18" charset="0"/>
                <a:cs typeface="Arial" panose="020B0604020202020204" pitchFamily="34" charset="0"/>
              </a:rPr>
              <a:t>Gửi thông báo cho người dùng khi có sự kiện hoặc mã giảm giá.</a:t>
            </a:r>
          </a:p>
        </p:txBody>
      </p:sp>
      <p:sp>
        <p:nvSpPr>
          <p:cNvPr id="6" name="TextBox 5">
            <a:extLst>
              <a:ext uri="{FF2B5EF4-FFF2-40B4-BE49-F238E27FC236}">
                <a16:creationId xmlns:a16="http://schemas.microsoft.com/office/drawing/2014/main" id="{C3A5CE63-C795-4141-979D-9EBCB12C7823}"/>
              </a:ext>
            </a:extLst>
          </p:cNvPr>
          <p:cNvSpPr txBox="1"/>
          <p:nvPr/>
        </p:nvSpPr>
        <p:spPr>
          <a:xfrm>
            <a:off x="1066799" y="1845668"/>
            <a:ext cx="10058401" cy="461665"/>
          </a:xfrm>
          <a:prstGeom prst="rect">
            <a:avLst/>
          </a:prstGeom>
          <a:noFill/>
        </p:spPr>
        <p:txBody>
          <a:bodyPr wrap="square" rtlCol="0">
            <a:spAutoFit/>
          </a:bodyPr>
          <a:lstStyle/>
          <a:p>
            <a:r>
              <a:rPr lang="en-US" sz="2400">
                <a:latin typeface="Arial" panose="020B0604020202020204" pitchFamily="34" charset="0"/>
                <a:cs typeface="Arial" panose="020B0604020202020204" pitchFamily="34" charset="0"/>
              </a:rPr>
              <a:t>Hướng phát triển</a:t>
            </a:r>
          </a:p>
        </p:txBody>
      </p:sp>
    </p:spTree>
    <p:extLst>
      <p:ext uri="{BB962C8B-B14F-4D97-AF65-F5344CB8AC3E}">
        <p14:creationId xmlns:p14="http://schemas.microsoft.com/office/powerpoint/2010/main" val="246916439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descr="flower illustrations">
            <a:extLst>
              <a:ext uri="{FF2B5EF4-FFF2-40B4-BE49-F238E27FC236}">
                <a16:creationId xmlns:a16="http://schemas.microsoft.com/office/drawing/2014/main" id="{46768272-0F6A-4E58-A45C-F10D015D8952}"/>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20" y="-839"/>
            <a:ext cx="12191980" cy="6858000"/>
          </a:xfrm>
          <a:prstGeom prst="rect">
            <a:avLst/>
          </a:prstGeom>
        </p:spPr>
      </p:pic>
      <p:sp useBgFill="1">
        <p:nvSpPr>
          <p:cNvPr id="73" name="Rectangle 72">
            <a:extLst>
              <a:ext uri="{FF2B5EF4-FFF2-40B4-BE49-F238E27FC236}">
                <a16:creationId xmlns:a16="http://schemas.microsoft.com/office/drawing/2014/main" id="{BF9FFE17-DE95-4821-ACC1-B90C954492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75" name="Rectangle 74">
            <a:extLst>
              <a:ext uri="{FF2B5EF4-FFF2-40B4-BE49-F238E27FC236}">
                <a16:creationId xmlns:a16="http://schemas.microsoft.com/office/drawing/2014/main" id="{03CF76AF-FF72-4430-A772-0584032902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2" name="Title 1">
            <a:extLst>
              <a:ext uri="{FF2B5EF4-FFF2-40B4-BE49-F238E27FC236}">
                <a16:creationId xmlns:a16="http://schemas.microsoft.com/office/drawing/2014/main" id="{18C3B467-088C-4F3D-A9A7-105C4E1E20CD}"/>
              </a:ext>
            </a:extLst>
          </p:cNvPr>
          <p:cNvSpPr>
            <a:spLocks noGrp="1"/>
          </p:cNvSpPr>
          <p:nvPr>
            <p:ph type="ctrTitle"/>
          </p:nvPr>
        </p:nvSpPr>
        <p:spPr>
          <a:xfrm>
            <a:off x="1447798" y="2091263"/>
            <a:ext cx="9296399" cy="2590800"/>
          </a:xfrm>
        </p:spPr>
        <p:txBody>
          <a:bodyPr>
            <a:normAutofit/>
          </a:bodyPr>
          <a:lstStyle/>
          <a:p>
            <a:pPr>
              <a:lnSpc>
                <a:spcPct val="150000"/>
              </a:lnSpc>
              <a:spcBef>
                <a:spcPts val="1200"/>
              </a:spcBef>
            </a:pPr>
            <a:r>
              <a:rPr lang="en-US" sz="4000">
                <a:latin typeface="Arial" panose="020B0604020202020204" pitchFamily="34" charset="0"/>
                <a:cs typeface="Arial" panose="020B0604020202020204" pitchFamily="34" charset="0"/>
              </a:rPr>
              <a:t>CáM ƠN mọi người đã lắng nghe!</a:t>
            </a:r>
            <a:br>
              <a:rPr lang="en-US" sz="4000">
                <a:latin typeface="Arial" panose="020B0604020202020204" pitchFamily="34" charset="0"/>
                <a:cs typeface="Arial" panose="020B0604020202020204" pitchFamily="34" charset="0"/>
              </a:rPr>
            </a:br>
            <a:r>
              <a:rPr lang="en-US" sz="4000">
                <a:latin typeface="Arial" panose="020B0604020202020204" pitchFamily="34" charset="0"/>
                <a:cs typeface="Arial" panose="020B0604020202020204" pitchFamily="34" charset="0"/>
              </a:rPr>
              <a:t>👋👋👋</a:t>
            </a:r>
            <a:endParaRPr lang="en-US" sz="4000">
              <a:latin typeface="Arial" panose="020B0604020202020204" pitchFamily="34" charset="0"/>
              <a:ea typeface=".Helvetica Neue ATV" panose="020B0604020202020204" pitchFamily="34" charset="0"/>
              <a:cs typeface="Arial" panose="020B0604020202020204" pitchFamily="34" charset="0"/>
            </a:endParaRPr>
          </a:p>
        </p:txBody>
      </p:sp>
      <p:sp>
        <p:nvSpPr>
          <p:cNvPr id="77" name="Rectangle 76">
            <a:extLst>
              <a:ext uri="{FF2B5EF4-FFF2-40B4-BE49-F238E27FC236}">
                <a16:creationId xmlns:a16="http://schemas.microsoft.com/office/drawing/2014/main" id="{0B1C8180-2FDD-4202-8C45-4057CB1AB2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79" name="Straight Connector 78">
            <a:extLst>
              <a:ext uri="{FF2B5EF4-FFF2-40B4-BE49-F238E27FC236}">
                <a16:creationId xmlns:a16="http://schemas.microsoft.com/office/drawing/2014/main" id="{D6E86CC6-13EA-4A88-86AD-CF27BF52CC9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1267730"/>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3F80B441-4F7D-4B40-8A13-FED03A1F3A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941820" y="1267730"/>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70C7FD1A-44B1-4E4C-B0C9-A8103DCCDCC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1913025"/>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pic>
        <p:nvPicPr>
          <p:cNvPr id="1026" name="Picture 2" descr="Đăng ký hồ sơ tuyển sinh online">
            <a:extLst>
              <a:ext uri="{FF2B5EF4-FFF2-40B4-BE49-F238E27FC236}">
                <a16:creationId xmlns:a16="http://schemas.microsoft.com/office/drawing/2014/main" id="{F4D26039-0585-4855-8EE9-B3192449AD8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88227" y="1411615"/>
            <a:ext cx="415546" cy="41554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CA7A93D-7871-450F-BB5C-0D7F58B66E9F}"/>
              </a:ext>
            </a:extLst>
          </p:cNvPr>
          <p:cNvSpPr txBox="1"/>
          <p:nvPr/>
        </p:nvSpPr>
        <p:spPr>
          <a:xfrm>
            <a:off x="1447797" y="1447364"/>
            <a:ext cx="3364637" cy="276999"/>
          </a:xfrm>
          <a:prstGeom prst="rect">
            <a:avLst/>
          </a:prstGeom>
          <a:noFill/>
        </p:spPr>
        <p:txBody>
          <a:bodyPr wrap="square" rtlCol="0">
            <a:spAutoFit/>
          </a:bodyPr>
          <a:lstStyle/>
          <a:p>
            <a:r>
              <a:rPr lang="en-US" sz="1200">
                <a:solidFill>
                  <a:schemeClr val="tx1">
                    <a:lumMod val="65000"/>
                    <a:lumOff val="35000"/>
                  </a:schemeClr>
                </a:solidFill>
                <a:latin typeface="Arial" panose="020B0604020202020204" pitchFamily="34" charset="0"/>
                <a:cs typeface="Arial" panose="020B0604020202020204" pitchFamily="34" charset="0"/>
              </a:rPr>
              <a:t>Cao Đẳng Công Nghiệp Huế</a:t>
            </a:r>
            <a:endParaRPr lang="vi-VN" sz="1200">
              <a:solidFill>
                <a:schemeClr val="tx1">
                  <a:lumMod val="65000"/>
                  <a:lumOff val="35000"/>
                </a:schemeClr>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9F0DAE95-3987-4111-8770-237496AD0B56}"/>
              </a:ext>
            </a:extLst>
          </p:cNvPr>
          <p:cNvSpPr txBox="1"/>
          <p:nvPr/>
        </p:nvSpPr>
        <p:spPr>
          <a:xfrm>
            <a:off x="7974364" y="1447364"/>
            <a:ext cx="2769833" cy="276999"/>
          </a:xfrm>
          <a:prstGeom prst="rect">
            <a:avLst/>
          </a:prstGeom>
          <a:noFill/>
        </p:spPr>
        <p:txBody>
          <a:bodyPr wrap="square" rtlCol="0">
            <a:spAutoFit/>
          </a:bodyPr>
          <a:lstStyle/>
          <a:p>
            <a:pPr algn="r"/>
            <a:r>
              <a:rPr lang="en-US" sz="1200">
                <a:solidFill>
                  <a:schemeClr val="tx1">
                    <a:lumMod val="65000"/>
                    <a:lumOff val="35000"/>
                  </a:schemeClr>
                </a:solidFill>
                <a:latin typeface="Arial" panose="020B0604020202020204" pitchFamily="34" charset="0"/>
                <a:cs typeface="Arial" panose="020B0604020202020204" pitchFamily="34" charset="0"/>
              </a:rPr>
              <a:t>GVHD: Ths. Trần Thanh Bình</a:t>
            </a:r>
            <a:endParaRPr lang="vi-VN" sz="1200">
              <a:solidFill>
                <a:schemeClr val="tx1">
                  <a:lumMod val="65000"/>
                  <a:lumOff val="3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611303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4812A9-9ECB-461B-902B-5DFFC53DD1E6}"/>
              </a:ext>
            </a:extLst>
          </p:cNvPr>
          <p:cNvSpPr>
            <a:spLocks noGrp="1"/>
          </p:cNvSpPr>
          <p:nvPr>
            <p:ph type="title"/>
          </p:nvPr>
        </p:nvSpPr>
        <p:spPr/>
        <p:txBody>
          <a:bodyPr/>
          <a:lstStyle/>
          <a:p>
            <a:r>
              <a:rPr lang="en-US" b="1">
                <a:latin typeface="Arial" panose="020B0604020202020204" pitchFamily="34" charset="0"/>
                <a:cs typeface="Arial" panose="020B0604020202020204" pitchFamily="34" charset="0"/>
              </a:rPr>
              <a:t>Tổng quan về đề tài</a:t>
            </a:r>
            <a:endParaRPr lang="vi-VN" b="1">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E958A70D-D414-40E0-A2D8-D6D6350A0FE3}"/>
              </a:ext>
            </a:extLst>
          </p:cNvPr>
          <p:cNvSpPr>
            <a:spLocks noGrp="1"/>
          </p:cNvSpPr>
          <p:nvPr>
            <p:ph idx="1"/>
          </p:nvPr>
        </p:nvSpPr>
        <p:spPr/>
        <p:txBody>
          <a:bodyPr>
            <a:normAutofit/>
          </a:bodyPr>
          <a:lstStyle/>
          <a:p>
            <a:pPr marL="0" indent="0">
              <a:buNone/>
            </a:pPr>
            <a:r>
              <a:rPr lang="en-US" sz="2400">
                <a:latin typeface="Arial" panose="020B0604020202020204" pitchFamily="34" charset="0"/>
                <a:cs typeface="Arial" panose="020B0604020202020204" pitchFamily="34" charset="0"/>
              </a:rPr>
              <a:t>Mục tiêu của đề tài:</a:t>
            </a:r>
          </a:p>
          <a:p>
            <a:pPr marL="285750" indent="-285750">
              <a:buFont typeface="Wingdings" panose="05000000000000000000" pitchFamily="2" charset="2"/>
              <a:buChar char="Ø"/>
            </a:pPr>
            <a:r>
              <a:rPr lang="en-US" sz="2000">
                <a:latin typeface="Arial" panose="020B0604020202020204" pitchFamily="34" charset="0"/>
                <a:cs typeface="Arial" panose="020B0604020202020204" pitchFamily="34" charset="0"/>
              </a:rPr>
              <a:t>Cung cấp và cập nhật người dùng thông tin các sản phẩm hiện có mà không cần phải ra cửa hàng.</a:t>
            </a:r>
          </a:p>
          <a:p>
            <a:pPr>
              <a:buFont typeface="Wingdings" panose="05000000000000000000" pitchFamily="2" charset="2"/>
              <a:buChar char="Ø"/>
            </a:pPr>
            <a:r>
              <a:rPr lang="en-US" sz="2000">
                <a:latin typeface="Arial" panose="020B0604020202020204" pitchFamily="34" charset="0"/>
                <a:cs typeface="Arial" panose="020B0604020202020204" pitchFamily="34" charset="0"/>
              </a:rPr>
              <a:t> Có thể xem và đặt hàng ngay tại nhà.</a:t>
            </a:r>
          </a:p>
          <a:p>
            <a:pPr>
              <a:buFont typeface="Wingdings" panose="05000000000000000000" pitchFamily="2" charset="2"/>
              <a:buChar char="Ø"/>
            </a:pPr>
            <a:r>
              <a:rPr lang="en-US" sz="2000">
                <a:latin typeface="Arial" panose="020B0604020202020204" pitchFamily="34" charset="0"/>
                <a:cs typeface="Arial" panose="020B0604020202020204" pitchFamily="34" charset="0"/>
              </a:rPr>
              <a:t> Nắm vững kiến thức về lập trình mobile</a:t>
            </a:r>
          </a:p>
          <a:p>
            <a:pPr marL="285750" indent="-285750">
              <a:buFont typeface="Wingdings" panose="05000000000000000000" pitchFamily="2" charset="2"/>
              <a:buChar char="Ø"/>
            </a:pPr>
            <a:r>
              <a:rPr lang="en-US" sz="2000">
                <a:latin typeface="Arial" panose="020B0604020202020204" pitchFamily="34" charset="0"/>
                <a:cs typeface="Arial" panose="020B0604020202020204" pitchFamily="34" charset="0"/>
              </a:rPr>
              <a:t>Phát triển ứng dụng mobile với quy mô lớn để có thể đáp ứng nhu cầu thực tế.</a:t>
            </a:r>
          </a:p>
        </p:txBody>
      </p:sp>
    </p:spTree>
    <p:extLst>
      <p:ext uri="{BB962C8B-B14F-4D97-AF65-F5344CB8AC3E}">
        <p14:creationId xmlns:p14="http://schemas.microsoft.com/office/powerpoint/2010/main" val="16910230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4812A9-9ECB-461B-902B-5DFFC53DD1E6}"/>
              </a:ext>
            </a:extLst>
          </p:cNvPr>
          <p:cNvSpPr>
            <a:spLocks noGrp="1"/>
          </p:cNvSpPr>
          <p:nvPr>
            <p:ph type="title"/>
          </p:nvPr>
        </p:nvSpPr>
        <p:spPr/>
        <p:txBody>
          <a:bodyPr/>
          <a:lstStyle/>
          <a:p>
            <a:r>
              <a:rPr lang="en-US" b="1">
                <a:latin typeface="Arial" panose="020B0604020202020204" pitchFamily="34" charset="0"/>
                <a:cs typeface="Arial" panose="020B0604020202020204" pitchFamily="34" charset="0"/>
              </a:rPr>
              <a:t>Cơ sở lý thuyết</a:t>
            </a:r>
            <a:endParaRPr lang="vi-VN" b="1">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E958A70D-D414-40E0-A2D8-D6D6350A0FE3}"/>
              </a:ext>
            </a:extLst>
          </p:cNvPr>
          <p:cNvSpPr>
            <a:spLocks noGrp="1"/>
          </p:cNvSpPr>
          <p:nvPr>
            <p:ph idx="1"/>
          </p:nvPr>
        </p:nvSpPr>
        <p:spPr/>
        <p:txBody>
          <a:bodyPr>
            <a:normAutofit/>
          </a:bodyPr>
          <a:lstStyle/>
          <a:p>
            <a:pPr marL="0" indent="0">
              <a:buNone/>
            </a:pPr>
            <a:r>
              <a:rPr lang="en-US" sz="2400">
                <a:latin typeface="Arial" panose="020B0604020202020204" pitchFamily="34" charset="0"/>
                <a:cs typeface="Arial" panose="020B0604020202020204" pitchFamily="34" charset="0"/>
              </a:rPr>
              <a:t>Các cộng nghệ sử dụng:</a:t>
            </a:r>
          </a:p>
          <a:p>
            <a:pPr marL="285750" indent="-285750">
              <a:buFont typeface="Wingdings" panose="05000000000000000000" pitchFamily="2" charset="2"/>
              <a:buChar char="Ø"/>
            </a:pPr>
            <a:r>
              <a:rPr lang="en-US" sz="2000">
                <a:latin typeface="Arial" panose="020B0604020202020204" pitchFamily="34" charset="0"/>
                <a:cs typeface="Arial" panose="020B0604020202020204" pitchFamily="34" charset="0"/>
              </a:rPr>
              <a:t>Flutter</a:t>
            </a:r>
          </a:p>
          <a:p>
            <a:pPr>
              <a:buFont typeface="Wingdings" panose="05000000000000000000" pitchFamily="2" charset="2"/>
              <a:buChar char="Ø"/>
            </a:pPr>
            <a:r>
              <a:rPr lang="en-US" sz="2000">
                <a:latin typeface="Arial" panose="020B0604020202020204" pitchFamily="34" charset="0"/>
                <a:cs typeface="Arial" panose="020B0604020202020204" pitchFamily="34" charset="0"/>
              </a:rPr>
              <a:t> Laravel</a:t>
            </a:r>
          </a:p>
        </p:txBody>
      </p:sp>
    </p:spTree>
    <p:extLst>
      <p:ext uri="{BB962C8B-B14F-4D97-AF65-F5344CB8AC3E}">
        <p14:creationId xmlns:p14="http://schemas.microsoft.com/office/powerpoint/2010/main" val="3365181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4812A9-9ECB-461B-902B-5DFFC53DD1E6}"/>
              </a:ext>
            </a:extLst>
          </p:cNvPr>
          <p:cNvSpPr>
            <a:spLocks noGrp="1"/>
          </p:cNvSpPr>
          <p:nvPr>
            <p:ph type="title"/>
          </p:nvPr>
        </p:nvSpPr>
        <p:spPr/>
        <p:txBody>
          <a:bodyPr/>
          <a:lstStyle/>
          <a:p>
            <a:r>
              <a:rPr lang="en-US" b="1">
                <a:latin typeface="Arial" panose="020B0604020202020204" pitchFamily="34" charset="0"/>
                <a:cs typeface="Arial" panose="020B0604020202020204" pitchFamily="34" charset="0"/>
              </a:rPr>
              <a:t>Cơ sở lý thuyết</a:t>
            </a:r>
            <a:endParaRPr lang="vi-VN" b="1">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E958A70D-D414-40E0-A2D8-D6D6350A0FE3}"/>
              </a:ext>
            </a:extLst>
          </p:cNvPr>
          <p:cNvSpPr>
            <a:spLocks noGrp="1"/>
          </p:cNvSpPr>
          <p:nvPr>
            <p:ph idx="1"/>
          </p:nvPr>
        </p:nvSpPr>
        <p:spPr/>
        <p:txBody>
          <a:bodyPr>
            <a:normAutofit/>
          </a:bodyPr>
          <a:lstStyle/>
          <a:p>
            <a:pPr marL="0" indent="0">
              <a:buNone/>
            </a:pPr>
            <a:r>
              <a:rPr lang="en-US" sz="2400">
                <a:latin typeface="Arial" panose="020B0604020202020204" pitchFamily="34" charset="0"/>
                <a:cs typeface="Arial" panose="020B0604020202020204" pitchFamily="34" charset="0"/>
              </a:rPr>
              <a:t>Tìm hiểu về Flutter:</a:t>
            </a:r>
          </a:p>
          <a:p>
            <a:pPr marL="285750" indent="-285750">
              <a:buFont typeface="Wingdings" panose="05000000000000000000" pitchFamily="2" charset="2"/>
              <a:buChar char="Ø"/>
            </a:pPr>
            <a:r>
              <a:rPr lang="en-US" sz="2000">
                <a:latin typeface="Arial" panose="020B0604020202020204" pitchFamily="34" charset="0"/>
                <a:cs typeface="Arial" panose="020B0604020202020204" pitchFamily="34" charset="0"/>
              </a:rPr>
              <a:t>Flutter là một framework phát triển nền tảng đa ứng dụng cho iOS và Android được phát triển bởi Google.</a:t>
            </a:r>
          </a:p>
          <a:p>
            <a:pPr marL="285750" indent="-285750">
              <a:buFont typeface="Wingdings" panose="05000000000000000000" pitchFamily="2" charset="2"/>
              <a:buChar char="Ø"/>
            </a:pPr>
            <a:r>
              <a:rPr lang="en-US" sz="2000">
                <a:latin typeface="Arial" panose="020B0604020202020204" pitchFamily="34" charset="0"/>
                <a:cs typeface="Arial" panose="020B0604020202020204" pitchFamily="34" charset="0"/>
              </a:rPr>
              <a:t>Sử dụng nền tảng ngôn ngữ Dart.</a:t>
            </a:r>
          </a:p>
          <a:p>
            <a:pPr marL="285750" indent="-285750">
              <a:buFont typeface="Wingdings" panose="05000000000000000000" pitchFamily="2" charset="2"/>
              <a:buChar char="Ø"/>
            </a:pPr>
            <a:r>
              <a:rPr lang="en-US" sz="2000">
                <a:latin typeface="Arial" panose="020B0604020202020204" pitchFamily="34" charset="0"/>
                <a:cs typeface="Arial" panose="020B0604020202020204" pitchFamily="34" charset="0"/>
              </a:rPr>
              <a:t>Giao diện người dùng linh hoạt, dễ dàng tuỳ biến giao diện theo sở thích.</a:t>
            </a:r>
          </a:p>
          <a:p>
            <a:pPr marL="285750" indent="-285750">
              <a:buFont typeface="Wingdings" panose="05000000000000000000" pitchFamily="2" charset="2"/>
              <a:buChar char="Ø"/>
            </a:pPr>
            <a:r>
              <a:rPr lang="en-US" sz="2000">
                <a:latin typeface="Arial" panose="020B0604020202020204" pitchFamily="34" charset="0"/>
                <a:cs typeface="Arial" panose="020B0604020202020204" pitchFamily="34" charset="0"/>
              </a:rPr>
              <a:t>Hỗ trợ Hot Reload giúp xây dựng ứng dụng nhanh chóng.</a:t>
            </a:r>
          </a:p>
        </p:txBody>
      </p:sp>
    </p:spTree>
    <p:extLst>
      <p:ext uri="{BB962C8B-B14F-4D97-AF65-F5344CB8AC3E}">
        <p14:creationId xmlns:p14="http://schemas.microsoft.com/office/powerpoint/2010/main" val="30035654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4812A9-9ECB-461B-902B-5DFFC53DD1E6}"/>
              </a:ext>
            </a:extLst>
          </p:cNvPr>
          <p:cNvSpPr>
            <a:spLocks noGrp="1"/>
          </p:cNvSpPr>
          <p:nvPr>
            <p:ph type="title"/>
          </p:nvPr>
        </p:nvSpPr>
        <p:spPr/>
        <p:txBody>
          <a:bodyPr/>
          <a:lstStyle/>
          <a:p>
            <a:r>
              <a:rPr lang="en-US" b="1">
                <a:latin typeface="Arial" panose="020B0604020202020204" pitchFamily="34" charset="0"/>
                <a:cs typeface="Arial" panose="020B0604020202020204" pitchFamily="34" charset="0"/>
              </a:rPr>
              <a:t>Cơ sở lý thuyết</a:t>
            </a:r>
            <a:endParaRPr lang="vi-VN" b="1">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E958A70D-D414-40E0-A2D8-D6D6350A0FE3}"/>
              </a:ext>
            </a:extLst>
          </p:cNvPr>
          <p:cNvSpPr>
            <a:spLocks noGrp="1"/>
          </p:cNvSpPr>
          <p:nvPr>
            <p:ph idx="1"/>
          </p:nvPr>
        </p:nvSpPr>
        <p:spPr/>
        <p:txBody>
          <a:bodyPr>
            <a:normAutofit/>
          </a:bodyPr>
          <a:lstStyle/>
          <a:p>
            <a:pPr marL="0" indent="0">
              <a:buNone/>
            </a:pPr>
            <a:r>
              <a:rPr lang="en-US" sz="2400">
                <a:latin typeface="Arial" panose="020B0604020202020204" pitchFamily="34" charset="0"/>
                <a:cs typeface="Arial" panose="020B0604020202020204" pitchFamily="34" charset="0"/>
              </a:rPr>
              <a:t>Tìm hiểu về Laravel:</a:t>
            </a:r>
          </a:p>
          <a:p>
            <a:pPr marL="285750" indent="-285750">
              <a:buFont typeface="Wingdings" panose="05000000000000000000" pitchFamily="2" charset="2"/>
              <a:buChar char="Ø"/>
            </a:pPr>
            <a:r>
              <a:rPr lang="en-US" sz="2000">
                <a:latin typeface="Arial" panose="020B0604020202020204" pitchFamily="34" charset="0"/>
                <a:cs typeface="Arial" panose="020B0604020202020204" pitchFamily="34" charset="0"/>
              </a:rPr>
              <a:t>Là framework PHP được yêu thích số một thế giới.</a:t>
            </a:r>
          </a:p>
          <a:p>
            <a:pPr marL="285750" indent="-285750">
              <a:buFont typeface="Wingdings" panose="05000000000000000000" pitchFamily="2" charset="2"/>
              <a:buChar char="Ø"/>
            </a:pPr>
            <a:r>
              <a:rPr lang="en-US" sz="2000">
                <a:latin typeface="Arial" panose="020B0604020202020204" pitchFamily="34" charset="0"/>
                <a:cs typeface="Arial" panose="020B0604020202020204" pitchFamily="34" charset="0"/>
              </a:rPr>
              <a:t>Laravel được biết đến với hiệu suất cao, tính năng đa dạng và khả năng mở rộng.</a:t>
            </a:r>
          </a:p>
          <a:p>
            <a:pPr marL="285750" indent="-285750">
              <a:buFont typeface="Wingdings" panose="05000000000000000000" pitchFamily="2" charset="2"/>
              <a:buChar char="Ø"/>
            </a:pPr>
            <a:r>
              <a:rPr lang="en-US" sz="2000">
                <a:latin typeface="Arial" panose="020B0604020202020204" pitchFamily="34" charset="0"/>
                <a:cs typeface="Arial" panose="020B0604020202020204" pitchFamily="34" charset="0"/>
              </a:rPr>
              <a:t>Laravel tuân theo mô hình MVC giúp người dùng dễ tiếp cân.</a:t>
            </a:r>
          </a:p>
          <a:p>
            <a:pPr marL="285750" indent="-285750">
              <a:buFont typeface="Wingdings" panose="05000000000000000000" pitchFamily="2" charset="2"/>
              <a:buChar char="Ø"/>
            </a:pPr>
            <a:r>
              <a:rPr lang="en-US" sz="2000">
                <a:latin typeface="Arial" panose="020B0604020202020204" pitchFamily="34" charset="0"/>
                <a:cs typeface="Arial" panose="020B0604020202020204" pitchFamily="34" charset="0"/>
              </a:rPr>
              <a:t>Hỗ trợ sẵn nhiều tính năng như xác thực, định tuyến, session, migration, query, …</a:t>
            </a:r>
          </a:p>
          <a:p>
            <a:pPr marL="285750" indent="-285750">
              <a:buFont typeface="Wingdings" panose="05000000000000000000" pitchFamily="2" charset="2"/>
              <a:buChar char="Ø"/>
            </a:pPr>
            <a:r>
              <a:rPr lang="en-US" sz="2000">
                <a:latin typeface="Arial" panose="020B0604020202020204" pitchFamily="34" charset="0"/>
                <a:cs typeface="Arial" panose="020B0604020202020204" pitchFamily="34" charset="0"/>
              </a:rPr>
              <a:t>Là open-source.</a:t>
            </a:r>
          </a:p>
        </p:txBody>
      </p:sp>
    </p:spTree>
    <p:extLst>
      <p:ext uri="{BB962C8B-B14F-4D97-AF65-F5344CB8AC3E}">
        <p14:creationId xmlns:p14="http://schemas.microsoft.com/office/powerpoint/2010/main" val="42790774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4812A9-9ECB-461B-902B-5DFFC53DD1E6}"/>
              </a:ext>
            </a:extLst>
          </p:cNvPr>
          <p:cNvSpPr>
            <a:spLocks noGrp="1"/>
          </p:cNvSpPr>
          <p:nvPr>
            <p:ph type="title"/>
          </p:nvPr>
        </p:nvSpPr>
        <p:spPr/>
        <p:txBody>
          <a:bodyPr/>
          <a:lstStyle/>
          <a:p>
            <a:r>
              <a:rPr lang="en-US" b="1">
                <a:latin typeface="Arial" panose="020B0604020202020204" pitchFamily="34" charset="0"/>
                <a:cs typeface="Arial" panose="020B0604020202020204" pitchFamily="34" charset="0"/>
              </a:rPr>
              <a:t>Nội dung thực hiện</a:t>
            </a:r>
            <a:endParaRPr lang="vi-VN" b="1">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E958A70D-D414-40E0-A2D8-D6D6350A0FE3}"/>
              </a:ext>
            </a:extLst>
          </p:cNvPr>
          <p:cNvSpPr>
            <a:spLocks noGrp="1"/>
          </p:cNvSpPr>
          <p:nvPr>
            <p:ph idx="1"/>
          </p:nvPr>
        </p:nvSpPr>
        <p:spPr/>
        <p:txBody>
          <a:bodyPr>
            <a:normAutofit fontScale="92500" lnSpcReduction="20000"/>
          </a:bodyPr>
          <a:lstStyle/>
          <a:p>
            <a:pPr marL="0" indent="0">
              <a:buNone/>
            </a:pPr>
            <a:r>
              <a:rPr lang="en-US" sz="2600">
                <a:latin typeface="Arial" panose="020B0604020202020204" pitchFamily="34" charset="0"/>
                <a:cs typeface="Arial" panose="020B0604020202020204" pitchFamily="34" charset="0"/>
              </a:rPr>
              <a:t>Xác định các yêu cầu của Khách Hàng:</a:t>
            </a:r>
          </a:p>
          <a:p>
            <a:pPr marL="341313" indent="-341313">
              <a:buFont typeface="Wingdings" panose="05000000000000000000" pitchFamily="2" charset="2"/>
              <a:buChar char="Ø"/>
            </a:pPr>
            <a:r>
              <a:rPr lang="vi-VN" sz="2000">
                <a:latin typeface="Arial" panose="020B0604020202020204" pitchFamily="34" charset="0"/>
                <a:cs typeface="Arial" panose="020B0604020202020204" pitchFamily="34" charset="0"/>
              </a:rPr>
              <a:t>Xem thông tin chi tiết các mặt hàng.</a:t>
            </a:r>
          </a:p>
          <a:p>
            <a:pPr marL="341313" indent="-341313">
              <a:buFont typeface="Wingdings" panose="05000000000000000000" pitchFamily="2" charset="2"/>
              <a:buChar char="Ø"/>
            </a:pPr>
            <a:r>
              <a:rPr lang="vi-VN" sz="2000">
                <a:latin typeface="Arial" panose="020B0604020202020204" pitchFamily="34" charset="0"/>
                <a:cs typeface="Arial" panose="020B0604020202020204" pitchFamily="34" charset="0"/>
              </a:rPr>
              <a:t>Tìm kiếm sản phẩm.</a:t>
            </a:r>
          </a:p>
          <a:p>
            <a:pPr marL="341313" indent="-341313">
              <a:buFont typeface="Wingdings" panose="05000000000000000000" pitchFamily="2" charset="2"/>
              <a:buChar char="Ø"/>
            </a:pPr>
            <a:r>
              <a:rPr lang="vi-VN" sz="2000">
                <a:latin typeface="Arial" panose="020B0604020202020204" pitchFamily="34" charset="0"/>
                <a:cs typeface="Arial" panose="020B0604020202020204" pitchFamily="34" charset="0"/>
              </a:rPr>
              <a:t>Thêm hàng vào giỏ.</a:t>
            </a:r>
          </a:p>
          <a:p>
            <a:pPr marL="341313" indent="-341313">
              <a:buFont typeface="Wingdings" panose="05000000000000000000" pitchFamily="2" charset="2"/>
              <a:buChar char="Ø"/>
            </a:pPr>
            <a:r>
              <a:rPr lang="vi-VN" sz="2000">
                <a:latin typeface="Arial" panose="020B0604020202020204" pitchFamily="34" charset="0"/>
                <a:cs typeface="Arial" panose="020B0604020202020204" pitchFamily="34" charset="0"/>
              </a:rPr>
              <a:t>Lưu hàng vào danh sách yêu thích.</a:t>
            </a:r>
          </a:p>
          <a:p>
            <a:pPr marL="341313" indent="-341313">
              <a:buFont typeface="Wingdings" panose="05000000000000000000" pitchFamily="2" charset="2"/>
              <a:buChar char="Ø"/>
            </a:pPr>
            <a:r>
              <a:rPr lang="vi-VN" sz="2000">
                <a:latin typeface="Arial" panose="020B0604020202020204" pitchFamily="34" charset="0"/>
                <a:cs typeface="Arial" panose="020B0604020202020204" pitchFamily="34" charset="0"/>
              </a:rPr>
              <a:t>Đăng nhập, đăng ký.</a:t>
            </a:r>
          </a:p>
          <a:p>
            <a:pPr marL="341313" indent="-341313">
              <a:buFont typeface="Wingdings" panose="05000000000000000000" pitchFamily="2" charset="2"/>
              <a:buChar char="Ø"/>
            </a:pPr>
            <a:r>
              <a:rPr lang="vi-VN" sz="2000">
                <a:latin typeface="Arial" panose="020B0604020202020204" pitchFamily="34" charset="0"/>
                <a:cs typeface="Arial" panose="020B0604020202020204" pitchFamily="34" charset="0"/>
              </a:rPr>
              <a:t>Chỉnh sửa thông tin người dùng.</a:t>
            </a:r>
          </a:p>
          <a:p>
            <a:pPr marL="341313" indent="-341313">
              <a:buFont typeface="Wingdings" panose="05000000000000000000" pitchFamily="2" charset="2"/>
              <a:buChar char="Ø"/>
            </a:pPr>
            <a:r>
              <a:rPr lang="vi-VN" sz="2000">
                <a:latin typeface="Arial" panose="020B0604020202020204" pitchFamily="34" charset="0"/>
                <a:cs typeface="Arial" panose="020B0604020202020204" pitchFamily="34" charset="0"/>
              </a:rPr>
              <a:t>Chỉnh sửa, thêm địa chỉ.</a:t>
            </a:r>
          </a:p>
          <a:p>
            <a:pPr marL="341313" indent="-341313">
              <a:buFont typeface="Wingdings" panose="05000000000000000000" pitchFamily="2" charset="2"/>
              <a:buChar char="Ø"/>
            </a:pPr>
            <a:r>
              <a:rPr lang="vi-VN" sz="2000">
                <a:latin typeface="Arial" panose="020B0604020202020204" pitchFamily="34" charset="0"/>
                <a:cs typeface="Arial" panose="020B0604020202020204" pitchFamily="34" charset="0"/>
              </a:rPr>
              <a:t>Thanh toán đơn hàng</a:t>
            </a:r>
          </a:p>
          <a:p>
            <a:pPr marL="341313" indent="-341313">
              <a:buFont typeface="Wingdings" panose="05000000000000000000" pitchFamily="2" charset="2"/>
              <a:buChar char="Ø"/>
            </a:pPr>
            <a:r>
              <a:rPr lang="vi-VN" sz="2000">
                <a:latin typeface="Arial" panose="020B0604020202020204" pitchFamily="34" charset="0"/>
                <a:cs typeface="Arial" panose="020B0604020202020204" pitchFamily="34" charset="0"/>
              </a:rPr>
              <a:t>Xem các đơn hàng đã đặt.</a:t>
            </a:r>
          </a:p>
        </p:txBody>
      </p:sp>
    </p:spTree>
    <p:extLst>
      <p:ext uri="{BB962C8B-B14F-4D97-AF65-F5344CB8AC3E}">
        <p14:creationId xmlns:p14="http://schemas.microsoft.com/office/powerpoint/2010/main" val="29539417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4812A9-9ECB-461B-902B-5DFFC53DD1E6}"/>
              </a:ext>
            </a:extLst>
          </p:cNvPr>
          <p:cNvSpPr>
            <a:spLocks noGrp="1"/>
          </p:cNvSpPr>
          <p:nvPr>
            <p:ph type="title"/>
          </p:nvPr>
        </p:nvSpPr>
        <p:spPr/>
        <p:txBody>
          <a:bodyPr/>
          <a:lstStyle/>
          <a:p>
            <a:r>
              <a:rPr lang="en-US" b="1">
                <a:latin typeface="Arial" panose="020B0604020202020204" pitchFamily="34" charset="0"/>
                <a:cs typeface="Arial" panose="020B0604020202020204" pitchFamily="34" charset="0"/>
              </a:rPr>
              <a:t>Nội dung thực hiện</a:t>
            </a:r>
            <a:endParaRPr lang="vi-VN" b="1">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E958A70D-D414-40E0-A2D8-D6D6350A0FE3}"/>
              </a:ext>
            </a:extLst>
          </p:cNvPr>
          <p:cNvSpPr>
            <a:spLocks noGrp="1"/>
          </p:cNvSpPr>
          <p:nvPr>
            <p:ph idx="1"/>
          </p:nvPr>
        </p:nvSpPr>
        <p:spPr/>
        <p:txBody>
          <a:bodyPr>
            <a:normAutofit/>
          </a:bodyPr>
          <a:lstStyle/>
          <a:p>
            <a:pPr marL="0" indent="0">
              <a:buNone/>
            </a:pPr>
            <a:r>
              <a:rPr lang="en-US" sz="2400">
                <a:latin typeface="Arial" panose="020B0604020202020204" pitchFamily="34" charset="0"/>
                <a:cs typeface="Arial" panose="020B0604020202020204" pitchFamily="34" charset="0"/>
              </a:rPr>
              <a:t>Xác định các yêu cầu của Chủ Cửa Hàng:</a:t>
            </a:r>
          </a:p>
          <a:p>
            <a:pPr marL="341313" indent="-341313">
              <a:buFont typeface="Wingdings" panose="05000000000000000000" pitchFamily="2" charset="2"/>
              <a:buChar char="Ø"/>
            </a:pPr>
            <a:r>
              <a:rPr lang="vi-VN" sz="2000">
                <a:latin typeface="Arial" panose="020B0604020202020204" pitchFamily="34" charset="0"/>
                <a:cs typeface="Arial" panose="020B0604020202020204" pitchFamily="34" charset="0"/>
              </a:rPr>
              <a:t>Quản lí sản phẩm.</a:t>
            </a:r>
          </a:p>
          <a:p>
            <a:pPr marL="341313" indent="-341313">
              <a:buFont typeface="Wingdings" panose="05000000000000000000" pitchFamily="2" charset="2"/>
              <a:buChar char="Ø"/>
            </a:pPr>
            <a:r>
              <a:rPr lang="vi-VN" sz="2000">
                <a:latin typeface="Arial" panose="020B0604020202020204" pitchFamily="34" charset="0"/>
                <a:cs typeface="Arial" panose="020B0604020202020204" pitchFamily="34" charset="0"/>
              </a:rPr>
              <a:t>Quản lí danh mục.</a:t>
            </a:r>
          </a:p>
          <a:p>
            <a:pPr marL="341313" indent="-341313">
              <a:buFont typeface="Wingdings" panose="05000000000000000000" pitchFamily="2" charset="2"/>
              <a:buChar char="Ø"/>
            </a:pPr>
            <a:r>
              <a:rPr lang="vi-VN" sz="2000">
                <a:latin typeface="Arial" panose="020B0604020202020204" pitchFamily="34" charset="0"/>
                <a:cs typeface="Arial" panose="020B0604020202020204" pitchFamily="34" charset="0"/>
              </a:rPr>
              <a:t>Quản lí danh mục con.</a:t>
            </a:r>
          </a:p>
          <a:p>
            <a:pPr marL="341313" indent="-341313">
              <a:buFont typeface="Wingdings" panose="05000000000000000000" pitchFamily="2" charset="2"/>
              <a:buChar char="Ø"/>
            </a:pPr>
            <a:r>
              <a:rPr lang="vi-VN" sz="2000">
                <a:latin typeface="Arial" panose="020B0604020202020204" pitchFamily="34" charset="0"/>
                <a:cs typeface="Arial" panose="020B0604020202020204" pitchFamily="34" charset="0"/>
              </a:rPr>
              <a:t>Quản lí thương hiệu.</a:t>
            </a:r>
          </a:p>
          <a:p>
            <a:pPr marL="341313" indent="-341313">
              <a:buFont typeface="Wingdings" panose="05000000000000000000" pitchFamily="2" charset="2"/>
              <a:buChar char="Ø"/>
            </a:pPr>
            <a:r>
              <a:rPr lang="vi-VN" sz="2000">
                <a:latin typeface="Arial" panose="020B0604020202020204" pitchFamily="34" charset="0"/>
                <a:cs typeface="Arial" panose="020B0604020202020204" pitchFamily="34" charset="0"/>
              </a:rPr>
              <a:t>Quản lí thuộc tính sản phẩm.</a:t>
            </a:r>
          </a:p>
          <a:p>
            <a:pPr marL="341313" indent="-341313">
              <a:buFont typeface="Wingdings" panose="05000000000000000000" pitchFamily="2" charset="2"/>
              <a:buChar char="Ø"/>
            </a:pPr>
            <a:r>
              <a:rPr lang="vi-VN" sz="2000">
                <a:latin typeface="Arial" panose="020B0604020202020204" pitchFamily="34" charset="0"/>
                <a:cs typeface="Arial" panose="020B0604020202020204" pitchFamily="34" charset="0"/>
              </a:rPr>
              <a:t>Quản lí người dùng.</a:t>
            </a:r>
          </a:p>
          <a:p>
            <a:pPr marL="341313" indent="-341313">
              <a:buFont typeface="Wingdings" panose="05000000000000000000" pitchFamily="2" charset="2"/>
              <a:buChar char="Ø"/>
            </a:pPr>
            <a:r>
              <a:rPr lang="vi-VN" sz="2000">
                <a:latin typeface="Arial" panose="020B0604020202020204" pitchFamily="34" charset="0"/>
                <a:cs typeface="Arial" panose="020B0604020202020204" pitchFamily="34" charset="0"/>
              </a:rPr>
              <a:t>Quản lí đơn hàng.</a:t>
            </a:r>
          </a:p>
        </p:txBody>
      </p:sp>
    </p:spTree>
    <p:extLst>
      <p:ext uri="{BB962C8B-B14F-4D97-AF65-F5344CB8AC3E}">
        <p14:creationId xmlns:p14="http://schemas.microsoft.com/office/powerpoint/2010/main" val="269997069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VTI">
  <a:themeElements>
    <a:clrScheme name="Median">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Savon">
      <a:majorFont>
        <a:latin typeface="Avenir Next LT Pro Light"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venir Next LT Pro"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80000"/>
                <a:shade val="100000"/>
                <a:satMod val="300000"/>
              </a:schemeClr>
            </a:gs>
            <a:gs pos="100000">
              <a:schemeClr val="phClr">
                <a:tint val="100000"/>
                <a:shade val="30000"/>
                <a:satMod val="200000"/>
              </a:schemeClr>
            </a:gs>
          </a:gsLst>
          <a:path path="circle">
            <a:fillToRect l="50000" t="50000" r="50000" b="50000"/>
          </a:path>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SavonVTI" id="{A72E8C35-66DD-49F8-AF66-813F19B983AE}" vid="{93CCBC76-B7A1-4C3D-93EA-5CE34C4670F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46">
    <a:dk1>
      <a:sysClr val="windowText" lastClr="000000"/>
    </a:dk1>
    <a:lt1>
      <a:sysClr val="window" lastClr="FFFFFF"/>
    </a:lt1>
    <a:dk2>
      <a:srgbClr val="121316"/>
    </a:dk2>
    <a:lt2>
      <a:srgbClr val="FEFCF7"/>
    </a:lt2>
    <a:accent1>
      <a:srgbClr val="8394A4"/>
    </a:accent1>
    <a:accent2>
      <a:srgbClr val="65739F"/>
    </a:accent2>
    <a:accent3>
      <a:srgbClr val="B2AC8A"/>
    </a:accent3>
    <a:accent4>
      <a:srgbClr val="879BB3"/>
    </a:accent4>
    <a:accent5>
      <a:srgbClr val="D7B579"/>
    </a:accent5>
    <a:accent6>
      <a:srgbClr val="8A9B89"/>
    </a:accent6>
    <a:hlink>
      <a:srgbClr val="85C4D2"/>
    </a:hlink>
    <a:folHlink>
      <a:srgbClr val="8E8CA7"/>
    </a:folHlink>
  </a:clrScheme>
</a:themeOverride>
</file>

<file path=ppt/theme/themeOverride2.xml><?xml version="1.0" encoding="utf-8"?>
<a:themeOverride xmlns:a="http://schemas.openxmlformats.org/drawingml/2006/main">
  <a:clrScheme name="Custom 46">
    <a:dk1>
      <a:sysClr val="windowText" lastClr="000000"/>
    </a:dk1>
    <a:lt1>
      <a:sysClr val="window" lastClr="FFFFFF"/>
    </a:lt1>
    <a:dk2>
      <a:srgbClr val="121316"/>
    </a:dk2>
    <a:lt2>
      <a:srgbClr val="FEFCF7"/>
    </a:lt2>
    <a:accent1>
      <a:srgbClr val="8394A4"/>
    </a:accent1>
    <a:accent2>
      <a:srgbClr val="65739F"/>
    </a:accent2>
    <a:accent3>
      <a:srgbClr val="B2AC8A"/>
    </a:accent3>
    <a:accent4>
      <a:srgbClr val="879BB3"/>
    </a:accent4>
    <a:accent5>
      <a:srgbClr val="D7B579"/>
    </a:accent5>
    <a:accent6>
      <a:srgbClr val="8A9B89"/>
    </a:accent6>
    <a:hlink>
      <a:srgbClr val="85C4D2"/>
    </a:hlink>
    <a:folHlink>
      <a:srgbClr val="8E8CA7"/>
    </a:folHlink>
  </a:clrScheme>
</a:themeOverride>
</file>

<file path=ppt/theme/themeOverride3.xml><?xml version="1.0" encoding="utf-8"?>
<a:themeOverride xmlns:a="http://schemas.openxmlformats.org/drawingml/2006/main">
  <a:clrScheme name="Custom 46">
    <a:dk1>
      <a:sysClr val="windowText" lastClr="000000"/>
    </a:dk1>
    <a:lt1>
      <a:sysClr val="window" lastClr="FFFFFF"/>
    </a:lt1>
    <a:dk2>
      <a:srgbClr val="121316"/>
    </a:dk2>
    <a:lt2>
      <a:srgbClr val="FEFCF7"/>
    </a:lt2>
    <a:accent1>
      <a:srgbClr val="8394A4"/>
    </a:accent1>
    <a:accent2>
      <a:srgbClr val="65739F"/>
    </a:accent2>
    <a:accent3>
      <a:srgbClr val="B2AC8A"/>
    </a:accent3>
    <a:accent4>
      <a:srgbClr val="879BB3"/>
    </a:accent4>
    <a:accent5>
      <a:srgbClr val="D7B579"/>
    </a:accent5>
    <a:accent6>
      <a:srgbClr val="8A9B89"/>
    </a:accent6>
    <a:hlink>
      <a:srgbClr val="85C4D2"/>
    </a:hlink>
    <a:folHlink>
      <a:srgbClr val="8E8CA7"/>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46BCBFB-BBC7-42F1-95CD-058E172363A0}">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1259D436-C82E-43E0-8A01-53DF9CED6032}">
  <ds:schemaRefs>
    <ds:schemaRef ds:uri="http://schemas.microsoft.com/sharepoint/v3/contenttype/forms"/>
  </ds:schemaRefs>
</ds:datastoreItem>
</file>

<file path=customXml/itemProps3.xml><?xml version="1.0" encoding="utf-8"?>
<ds:datastoreItem xmlns:ds="http://schemas.openxmlformats.org/officeDocument/2006/customXml" ds:itemID="{1F91CDEB-92ED-41DC-BF33-2916A768762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{A690B5B8-2356-4F9B-AAE8-DF4E683D9025}tf11531919_win32</Template>
  <TotalTime>84</TotalTime>
  <Words>1019</Words>
  <Application>Microsoft Office PowerPoint</Application>
  <PresentationFormat>Widescreen</PresentationFormat>
  <Paragraphs>153</Paragraphs>
  <Slides>35</Slides>
  <Notes>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35</vt:i4>
      </vt:variant>
    </vt:vector>
  </HeadingPairs>
  <TitlesOfParts>
    <vt:vector size="44" baseType="lpstr">
      <vt:lpstr>Arial</vt:lpstr>
      <vt:lpstr>Avenir Next LT Pro</vt:lpstr>
      <vt:lpstr>Avenir Next LT Pro Light</vt:lpstr>
      <vt:lpstr>Calibri</vt:lpstr>
      <vt:lpstr>Garamond</vt:lpstr>
      <vt:lpstr>Tahoma</vt:lpstr>
      <vt:lpstr>Verdana</vt:lpstr>
      <vt:lpstr>Wingdings</vt:lpstr>
      <vt:lpstr>SavonVTI</vt:lpstr>
      <vt:lpstr>KHOÁ LUẬN TỐT NGHIỆP đề tài: xây dựng bán hàng nội thất trực tuyến Chuyên nghành: tin học ứng dụng Sinh viên THỰC HIỆN: HOÀNG phi đại</vt:lpstr>
      <vt:lpstr>Phần mở đầu:</vt:lpstr>
      <vt:lpstr>Tổng quan về đề tài:</vt:lpstr>
      <vt:lpstr>Tổng quan về đề tài</vt:lpstr>
      <vt:lpstr>Cơ sở lý thuyết</vt:lpstr>
      <vt:lpstr>Cơ sở lý thuyết</vt:lpstr>
      <vt:lpstr>Cơ sở lý thuyết</vt:lpstr>
      <vt:lpstr>Nội dung thực hiện</vt:lpstr>
      <vt:lpstr>Nội dung thực hiện</vt:lpstr>
      <vt:lpstr>Nội dung thực hiện</vt:lpstr>
      <vt:lpstr>Nội dung thực hiện</vt:lpstr>
      <vt:lpstr>Nội dung thực hiện</vt:lpstr>
      <vt:lpstr>Giao diện ứng dụng</vt:lpstr>
      <vt:lpstr>Giao diện ứng dụng</vt:lpstr>
      <vt:lpstr>Giao diện ứng dụng</vt:lpstr>
      <vt:lpstr>Giao diện ứng dụng</vt:lpstr>
      <vt:lpstr>Giao diện ứng dụng</vt:lpstr>
      <vt:lpstr>Giao diện ứng dụng</vt:lpstr>
      <vt:lpstr>Giao diện ứng dụng</vt:lpstr>
      <vt:lpstr>Giao diện ứng dụng</vt:lpstr>
      <vt:lpstr>Giao diện ứng dụng</vt:lpstr>
      <vt:lpstr>Giao diện ứng dụng</vt:lpstr>
      <vt:lpstr>Giao diện ứng dụng</vt:lpstr>
      <vt:lpstr>Giao diện ứng dụng</vt:lpstr>
      <vt:lpstr>Giao diện ứng dụng</vt:lpstr>
      <vt:lpstr>Giao diện ứng dụng</vt:lpstr>
      <vt:lpstr>Giao diện ứng dụng</vt:lpstr>
      <vt:lpstr>Giao diện ứng dụng</vt:lpstr>
      <vt:lpstr>Giao diện ứng dụng</vt:lpstr>
      <vt:lpstr>Giao diện ứng dụng</vt:lpstr>
      <vt:lpstr>Giao diện ứng dụng</vt:lpstr>
      <vt:lpstr>Giao diện ứng dụng</vt:lpstr>
      <vt:lpstr>Tổng kết</vt:lpstr>
      <vt:lpstr>Tổng kết</vt:lpstr>
      <vt:lpstr>CáM ƠN mọi người đã lắng nghe!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KHOÁ LUẬN TỐT NGHIỆP đề tài: xây dựng bán hàng nội thất trực tuyến Chuyên nghành: tin học ứng dụng Sinh viên THỰC HIỆN: HOÀNG phi đại</dc:title>
  <dc:creator>18CDTH11- Hoang phi dai</dc:creator>
  <cp:lastModifiedBy>18CDTH11- Hoang phi dai</cp:lastModifiedBy>
  <cp:revision>12</cp:revision>
  <dcterms:created xsi:type="dcterms:W3CDTF">2021-05-12T16:16:32Z</dcterms:created>
  <dcterms:modified xsi:type="dcterms:W3CDTF">2021-05-12T17:47:31Z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